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9" r:id="rId4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1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660"/>
  </p:normalViewPr>
  <p:slideViewPr>
    <p:cSldViewPr snapToGrid="0" showGuides="1">
      <p:cViewPr varScale="1">
        <p:scale>
          <a:sx n="82" d="100"/>
          <a:sy n="82" d="100"/>
        </p:scale>
        <p:origin x="629" y="62"/>
      </p:cViewPr>
      <p:guideLst>
        <p:guide orient="horz" pos="2160"/>
        <p:guide pos="381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8745A-73AA-43FE-B042-68CFC8A35674}" type="datetimeFigureOut">
              <a:rPr lang="nl-NL" smtClean="0"/>
              <a:t>22-6-2022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BFE62-DAA4-4B9B-9689-740BAC48764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04148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8745A-73AA-43FE-B042-68CFC8A35674}" type="datetimeFigureOut">
              <a:rPr lang="nl-NL" smtClean="0"/>
              <a:t>22-6-2022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BFE62-DAA4-4B9B-9689-740BAC48764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19107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8745A-73AA-43FE-B042-68CFC8A35674}" type="datetimeFigureOut">
              <a:rPr lang="nl-NL" smtClean="0"/>
              <a:t>22-6-2022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BFE62-DAA4-4B9B-9689-740BAC48764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36805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8745A-73AA-43FE-B042-68CFC8A35674}" type="datetimeFigureOut">
              <a:rPr lang="nl-NL" smtClean="0"/>
              <a:t>22-6-2022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BFE62-DAA4-4B9B-9689-740BAC48764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9668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8745A-73AA-43FE-B042-68CFC8A35674}" type="datetimeFigureOut">
              <a:rPr lang="nl-NL" smtClean="0"/>
              <a:t>22-6-2022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BFE62-DAA4-4B9B-9689-740BAC48764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37373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8745A-73AA-43FE-B042-68CFC8A35674}" type="datetimeFigureOut">
              <a:rPr lang="nl-NL" smtClean="0"/>
              <a:t>22-6-2022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BFE62-DAA4-4B9B-9689-740BAC48764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08962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8745A-73AA-43FE-B042-68CFC8A35674}" type="datetimeFigureOut">
              <a:rPr lang="nl-NL" smtClean="0"/>
              <a:t>22-6-2022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BFE62-DAA4-4B9B-9689-740BAC48764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18566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8745A-73AA-43FE-B042-68CFC8A35674}" type="datetimeFigureOut">
              <a:rPr lang="nl-NL" smtClean="0"/>
              <a:t>22-6-2022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BFE62-DAA4-4B9B-9689-740BAC48764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05858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8745A-73AA-43FE-B042-68CFC8A35674}" type="datetimeFigureOut">
              <a:rPr lang="nl-NL" smtClean="0"/>
              <a:t>22-6-2022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BFE62-DAA4-4B9B-9689-740BAC48764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92230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8745A-73AA-43FE-B042-68CFC8A35674}" type="datetimeFigureOut">
              <a:rPr lang="nl-NL" smtClean="0"/>
              <a:t>22-6-2022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BFE62-DAA4-4B9B-9689-740BAC48764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61435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8745A-73AA-43FE-B042-68CFC8A35674}" type="datetimeFigureOut">
              <a:rPr lang="nl-NL" smtClean="0"/>
              <a:t>22-6-2022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BFE62-DAA4-4B9B-9689-740BAC48764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0392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8745A-73AA-43FE-B042-68CFC8A35674}" type="datetimeFigureOut">
              <a:rPr lang="nl-NL" smtClean="0"/>
              <a:t>22-6-2022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8BFE62-DAA4-4B9B-9689-740BAC48764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41846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1">
            <a:extLst>
              <a:ext uri="{FF2B5EF4-FFF2-40B4-BE49-F238E27FC236}">
                <a16:creationId xmlns:a16="http://schemas.microsoft.com/office/drawing/2014/main" id="{66F4DFCB-00DB-4F2B-AF52-73C95A41C190}"/>
              </a:ext>
            </a:extLst>
          </p:cNvPr>
          <p:cNvSpPr/>
          <p:nvPr/>
        </p:nvSpPr>
        <p:spPr>
          <a:xfrm>
            <a:off x="3562362" y="517236"/>
            <a:ext cx="7853784" cy="585851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15A1344-37F8-4928-A26E-41A9557A035E}"/>
              </a:ext>
            </a:extLst>
          </p:cNvPr>
          <p:cNvCxnSpPr>
            <a:cxnSpLocks/>
          </p:cNvCxnSpPr>
          <p:nvPr/>
        </p:nvCxnSpPr>
        <p:spPr>
          <a:xfrm>
            <a:off x="6421676" y="1822138"/>
            <a:ext cx="0" cy="418427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6">
            <a:extLst>
              <a:ext uri="{FF2B5EF4-FFF2-40B4-BE49-F238E27FC236}">
                <a16:creationId xmlns:a16="http://schemas.microsoft.com/office/drawing/2014/main" id="{5A27A2BF-77FE-4973-967C-62F3B4C4CD42}"/>
              </a:ext>
            </a:extLst>
          </p:cNvPr>
          <p:cNvCxnSpPr/>
          <p:nvPr/>
        </p:nvCxnSpPr>
        <p:spPr>
          <a:xfrm>
            <a:off x="4244533" y="3973881"/>
            <a:ext cx="4339772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TextBox 15">
            <a:extLst>
              <a:ext uri="{FF2B5EF4-FFF2-40B4-BE49-F238E27FC236}">
                <a16:creationId xmlns:a16="http://schemas.microsoft.com/office/drawing/2014/main" id="{6AE3FF2C-6BD5-4514-BD06-7ACAEFB6AFB0}"/>
              </a:ext>
            </a:extLst>
          </p:cNvPr>
          <p:cNvSpPr txBox="1"/>
          <p:nvPr/>
        </p:nvSpPr>
        <p:spPr>
          <a:xfrm>
            <a:off x="4228086" y="914097"/>
            <a:ext cx="49918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b="1" dirty="0">
                <a:solidFill>
                  <a:srgbClr val="002060"/>
                </a:solidFill>
              </a:rPr>
              <a:t>The </a:t>
            </a:r>
            <a:r>
              <a:rPr lang="nl-NL" b="1" dirty="0" err="1">
                <a:solidFill>
                  <a:srgbClr val="002060"/>
                </a:solidFill>
              </a:rPr>
              <a:t>importance</a:t>
            </a:r>
            <a:r>
              <a:rPr lang="nl-NL" b="1" dirty="0">
                <a:solidFill>
                  <a:srgbClr val="002060"/>
                </a:solidFill>
              </a:rPr>
              <a:t> of </a:t>
            </a:r>
            <a:r>
              <a:rPr lang="nl-NL" b="1" dirty="0" err="1">
                <a:solidFill>
                  <a:srgbClr val="002060"/>
                </a:solidFill>
              </a:rPr>
              <a:t>the</a:t>
            </a:r>
            <a:r>
              <a:rPr lang="nl-NL" b="1" dirty="0">
                <a:solidFill>
                  <a:srgbClr val="002060"/>
                </a:solidFill>
              </a:rPr>
              <a:t> topic </a:t>
            </a:r>
          </a:p>
        </p:txBody>
      </p:sp>
      <p:sp>
        <p:nvSpPr>
          <p:cNvPr id="8" name="TextBox 16">
            <a:extLst>
              <a:ext uri="{FF2B5EF4-FFF2-40B4-BE49-F238E27FC236}">
                <a16:creationId xmlns:a16="http://schemas.microsoft.com/office/drawing/2014/main" id="{F5F5FE70-1479-4466-B197-14AE4FC5A55C}"/>
              </a:ext>
            </a:extLst>
          </p:cNvPr>
          <p:cNvSpPr txBox="1"/>
          <p:nvPr/>
        </p:nvSpPr>
        <p:spPr>
          <a:xfrm>
            <a:off x="9339327" y="3704298"/>
            <a:ext cx="16183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>
                <a:solidFill>
                  <a:srgbClr val="002060"/>
                </a:solidFill>
              </a:rPr>
              <a:t>The </a:t>
            </a:r>
            <a:r>
              <a:rPr lang="nl-NL" b="1" dirty="0" err="1">
                <a:solidFill>
                  <a:srgbClr val="002060"/>
                </a:solidFill>
              </a:rPr>
              <a:t>importance</a:t>
            </a:r>
            <a:r>
              <a:rPr lang="nl-NL" b="1" dirty="0">
                <a:solidFill>
                  <a:srgbClr val="002060"/>
                </a:solidFill>
              </a:rPr>
              <a:t> of </a:t>
            </a:r>
            <a:r>
              <a:rPr lang="nl-NL" b="1" dirty="0" err="1">
                <a:solidFill>
                  <a:srgbClr val="002060"/>
                </a:solidFill>
              </a:rPr>
              <a:t>the</a:t>
            </a:r>
            <a:r>
              <a:rPr lang="nl-NL" b="1" dirty="0">
                <a:solidFill>
                  <a:srgbClr val="002060"/>
                </a:solidFill>
              </a:rPr>
              <a:t> </a:t>
            </a:r>
            <a:r>
              <a:rPr lang="nl-NL" b="1" dirty="0" err="1">
                <a:solidFill>
                  <a:srgbClr val="002060"/>
                </a:solidFill>
              </a:rPr>
              <a:t>relationship</a:t>
            </a:r>
            <a:endParaRPr lang="nl-NL" b="1" dirty="0">
              <a:solidFill>
                <a:srgbClr val="002060"/>
              </a:solidFill>
            </a:endParaRPr>
          </a:p>
        </p:txBody>
      </p:sp>
      <p:sp>
        <p:nvSpPr>
          <p:cNvPr id="9" name="TextBox 17">
            <a:extLst>
              <a:ext uri="{FF2B5EF4-FFF2-40B4-BE49-F238E27FC236}">
                <a16:creationId xmlns:a16="http://schemas.microsoft.com/office/drawing/2014/main" id="{CD7A34C0-CCF5-4B64-93E3-025F9370684C}"/>
              </a:ext>
            </a:extLst>
          </p:cNvPr>
          <p:cNvSpPr txBox="1"/>
          <p:nvPr/>
        </p:nvSpPr>
        <p:spPr>
          <a:xfrm>
            <a:off x="4066275" y="2081056"/>
            <a:ext cx="217714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rgbClr val="FF0000"/>
                </a:solidFill>
              </a:rPr>
              <a:t>2. </a:t>
            </a:r>
            <a:r>
              <a:rPr lang="nl-NL" dirty="0" err="1">
                <a:solidFill>
                  <a:srgbClr val="FF0000"/>
                </a:solidFill>
              </a:rPr>
              <a:t>Forcing</a:t>
            </a:r>
            <a:r>
              <a:rPr lang="nl-NL" dirty="0">
                <a:solidFill>
                  <a:srgbClr val="FF0000"/>
                </a:solidFill>
              </a:rPr>
              <a:t>: </a:t>
            </a:r>
            <a:r>
              <a:rPr lang="nl-NL" dirty="0" err="1">
                <a:solidFill>
                  <a:srgbClr val="FF0000"/>
                </a:solidFill>
              </a:rPr>
              <a:t>bluntly</a:t>
            </a:r>
            <a:r>
              <a:rPr lang="nl-NL" dirty="0">
                <a:solidFill>
                  <a:srgbClr val="FF0000"/>
                </a:solidFill>
              </a:rPr>
              <a:t>  </a:t>
            </a:r>
            <a:r>
              <a:rPr lang="nl-NL" dirty="0" err="1">
                <a:solidFill>
                  <a:srgbClr val="FF0000"/>
                </a:solidFill>
              </a:rPr>
              <a:t>saying</a:t>
            </a:r>
            <a:r>
              <a:rPr lang="nl-NL" dirty="0">
                <a:solidFill>
                  <a:srgbClr val="FF0000"/>
                </a:solidFill>
              </a:rPr>
              <a:t> no in a </a:t>
            </a:r>
            <a:r>
              <a:rPr lang="nl-NL" dirty="0" err="1">
                <a:solidFill>
                  <a:srgbClr val="FF0000"/>
                </a:solidFill>
              </a:rPr>
              <a:t>such</a:t>
            </a:r>
            <a:r>
              <a:rPr lang="nl-NL" dirty="0">
                <a:solidFill>
                  <a:srgbClr val="FF0000"/>
                </a:solidFill>
              </a:rPr>
              <a:t> a way </a:t>
            </a:r>
            <a:r>
              <a:rPr lang="nl-NL" dirty="0" err="1">
                <a:solidFill>
                  <a:srgbClr val="FF0000"/>
                </a:solidFill>
              </a:rPr>
              <a:t>that</a:t>
            </a:r>
            <a:r>
              <a:rPr lang="nl-NL" dirty="0">
                <a:solidFill>
                  <a:srgbClr val="FF0000"/>
                </a:solidFill>
              </a:rPr>
              <a:t> </a:t>
            </a:r>
            <a:r>
              <a:rPr lang="nl-NL" dirty="0" err="1">
                <a:solidFill>
                  <a:srgbClr val="FF0000"/>
                </a:solidFill>
              </a:rPr>
              <a:t>the</a:t>
            </a:r>
            <a:r>
              <a:rPr lang="nl-NL" dirty="0">
                <a:solidFill>
                  <a:srgbClr val="FF0000"/>
                </a:solidFill>
              </a:rPr>
              <a:t> </a:t>
            </a:r>
            <a:r>
              <a:rPr lang="nl-NL" dirty="0" err="1">
                <a:solidFill>
                  <a:srgbClr val="FF0000"/>
                </a:solidFill>
              </a:rPr>
              <a:t>relationship</a:t>
            </a:r>
            <a:r>
              <a:rPr lang="nl-NL" dirty="0">
                <a:solidFill>
                  <a:srgbClr val="FF0000"/>
                </a:solidFill>
              </a:rPr>
              <a:t> is </a:t>
            </a:r>
            <a:r>
              <a:rPr lang="nl-NL" dirty="0" err="1">
                <a:solidFill>
                  <a:srgbClr val="FF0000"/>
                </a:solidFill>
              </a:rPr>
              <a:t>undermined</a:t>
            </a:r>
            <a:endParaRPr lang="nl-NL" dirty="0">
              <a:solidFill>
                <a:srgbClr val="FF0000"/>
              </a:solidFill>
            </a:endParaRPr>
          </a:p>
        </p:txBody>
      </p:sp>
      <p:sp>
        <p:nvSpPr>
          <p:cNvPr id="10" name="TextBox 18">
            <a:extLst>
              <a:ext uri="{FF2B5EF4-FFF2-40B4-BE49-F238E27FC236}">
                <a16:creationId xmlns:a16="http://schemas.microsoft.com/office/drawing/2014/main" id="{23F775ED-B765-4CCE-9477-FFF3F8AD9D48}"/>
              </a:ext>
            </a:extLst>
          </p:cNvPr>
          <p:cNvSpPr txBox="1"/>
          <p:nvPr/>
        </p:nvSpPr>
        <p:spPr>
          <a:xfrm>
            <a:off x="6584961" y="4252089"/>
            <a:ext cx="217714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rgbClr val="FF0000"/>
                </a:solidFill>
              </a:rPr>
              <a:t>3. </a:t>
            </a:r>
            <a:r>
              <a:rPr lang="nl-NL" dirty="0" err="1">
                <a:solidFill>
                  <a:srgbClr val="FF0000"/>
                </a:solidFill>
              </a:rPr>
              <a:t>Giving</a:t>
            </a:r>
            <a:r>
              <a:rPr lang="nl-NL" dirty="0">
                <a:solidFill>
                  <a:srgbClr val="FF0000"/>
                </a:solidFill>
              </a:rPr>
              <a:t> in: </a:t>
            </a:r>
            <a:r>
              <a:rPr lang="nl-NL" dirty="0" err="1">
                <a:solidFill>
                  <a:srgbClr val="FF0000"/>
                </a:solidFill>
              </a:rPr>
              <a:t>saying</a:t>
            </a:r>
            <a:r>
              <a:rPr lang="nl-NL" dirty="0">
                <a:solidFill>
                  <a:srgbClr val="FF0000"/>
                </a:solidFill>
              </a:rPr>
              <a:t> yes in order </a:t>
            </a:r>
            <a:r>
              <a:rPr lang="nl-NL" dirty="0" err="1">
                <a:solidFill>
                  <a:srgbClr val="FF0000"/>
                </a:solidFill>
              </a:rPr>
              <a:t>to</a:t>
            </a:r>
            <a:r>
              <a:rPr lang="nl-NL" dirty="0">
                <a:solidFill>
                  <a:srgbClr val="FF0000"/>
                </a:solidFill>
              </a:rPr>
              <a:t> </a:t>
            </a:r>
            <a:r>
              <a:rPr lang="nl-NL" dirty="0" err="1">
                <a:solidFill>
                  <a:srgbClr val="FF0000"/>
                </a:solidFill>
              </a:rPr>
              <a:t>maintain</a:t>
            </a:r>
            <a:r>
              <a:rPr lang="nl-NL" dirty="0">
                <a:solidFill>
                  <a:srgbClr val="FF0000"/>
                </a:solidFill>
              </a:rPr>
              <a:t> a </a:t>
            </a:r>
            <a:r>
              <a:rPr lang="nl-NL" dirty="0" err="1">
                <a:solidFill>
                  <a:srgbClr val="FF0000"/>
                </a:solidFill>
              </a:rPr>
              <a:t>good</a:t>
            </a:r>
            <a:r>
              <a:rPr lang="nl-NL" dirty="0">
                <a:solidFill>
                  <a:srgbClr val="FF0000"/>
                </a:solidFill>
              </a:rPr>
              <a:t> </a:t>
            </a:r>
            <a:r>
              <a:rPr lang="nl-NL" dirty="0" err="1">
                <a:solidFill>
                  <a:srgbClr val="FF0000"/>
                </a:solidFill>
              </a:rPr>
              <a:t>relationship</a:t>
            </a:r>
            <a:r>
              <a:rPr lang="nl-NL" dirty="0">
                <a:solidFill>
                  <a:srgbClr val="FF0000"/>
                </a:solidFill>
              </a:rPr>
              <a:t> </a:t>
            </a:r>
            <a:r>
              <a:rPr lang="nl-NL" dirty="0" err="1">
                <a:solidFill>
                  <a:srgbClr val="FF0000"/>
                </a:solidFill>
              </a:rPr>
              <a:t>where</a:t>
            </a:r>
            <a:r>
              <a:rPr lang="nl-NL" dirty="0">
                <a:solidFill>
                  <a:srgbClr val="FF0000"/>
                </a:solidFill>
              </a:rPr>
              <a:t> </a:t>
            </a:r>
            <a:r>
              <a:rPr lang="nl-NL" dirty="0" err="1">
                <a:solidFill>
                  <a:srgbClr val="FF0000"/>
                </a:solidFill>
              </a:rPr>
              <a:t>you</a:t>
            </a:r>
            <a:r>
              <a:rPr lang="nl-NL" dirty="0">
                <a:solidFill>
                  <a:srgbClr val="FF0000"/>
                </a:solidFill>
              </a:rPr>
              <a:t> </a:t>
            </a:r>
            <a:r>
              <a:rPr lang="nl-NL" dirty="0" err="1">
                <a:solidFill>
                  <a:srgbClr val="FF0000"/>
                </a:solidFill>
              </a:rPr>
              <a:t>should</a:t>
            </a:r>
            <a:r>
              <a:rPr lang="nl-NL" dirty="0">
                <a:solidFill>
                  <a:srgbClr val="FF0000"/>
                </a:solidFill>
              </a:rPr>
              <a:t> have </a:t>
            </a:r>
            <a:r>
              <a:rPr lang="nl-NL" dirty="0" err="1">
                <a:solidFill>
                  <a:srgbClr val="FF0000"/>
                </a:solidFill>
              </a:rPr>
              <a:t>said</a:t>
            </a:r>
            <a:r>
              <a:rPr lang="nl-NL" dirty="0">
                <a:solidFill>
                  <a:srgbClr val="FF0000"/>
                </a:solidFill>
              </a:rPr>
              <a:t> no</a:t>
            </a:r>
          </a:p>
        </p:txBody>
      </p:sp>
      <p:sp>
        <p:nvSpPr>
          <p:cNvPr id="11" name="TextBox 19">
            <a:extLst>
              <a:ext uri="{FF2B5EF4-FFF2-40B4-BE49-F238E27FC236}">
                <a16:creationId xmlns:a16="http://schemas.microsoft.com/office/drawing/2014/main" id="{64616181-A98C-4471-852B-1034AEDF5118}"/>
              </a:ext>
            </a:extLst>
          </p:cNvPr>
          <p:cNvSpPr txBox="1"/>
          <p:nvPr/>
        </p:nvSpPr>
        <p:spPr>
          <a:xfrm>
            <a:off x="4113904" y="4252089"/>
            <a:ext cx="217714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rgbClr val="FF0000"/>
                </a:solidFill>
              </a:rPr>
              <a:t>1. </a:t>
            </a:r>
            <a:r>
              <a:rPr lang="nl-NL" dirty="0" err="1">
                <a:solidFill>
                  <a:srgbClr val="FF0000"/>
                </a:solidFill>
              </a:rPr>
              <a:t>Avoiding</a:t>
            </a:r>
            <a:r>
              <a:rPr lang="nl-NL" dirty="0">
                <a:solidFill>
                  <a:srgbClr val="FF0000"/>
                </a:solidFill>
              </a:rPr>
              <a:t>: </a:t>
            </a:r>
            <a:r>
              <a:rPr lang="nl-NL" dirty="0" err="1">
                <a:solidFill>
                  <a:srgbClr val="FF0000"/>
                </a:solidFill>
              </a:rPr>
              <a:t>not</a:t>
            </a:r>
            <a:r>
              <a:rPr lang="nl-NL" dirty="0">
                <a:solidFill>
                  <a:srgbClr val="FF0000"/>
                </a:solidFill>
              </a:rPr>
              <a:t> </a:t>
            </a:r>
            <a:r>
              <a:rPr lang="nl-NL" dirty="0" err="1">
                <a:solidFill>
                  <a:srgbClr val="FF0000"/>
                </a:solidFill>
              </a:rPr>
              <a:t>saying</a:t>
            </a:r>
            <a:r>
              <a:rPr lang="nl-NL" dirty="0">
                <a:solidFill>
                  <a:srgbClr val="FF0000"/>
                </a:solidFill>
              </a:rPr>
              <a:t> yes or no, </a:t>
            </a:r>
            <a:r>
              <a:rPr lang="nl-NL" dirty="0" err="1">
                <a:solidFill>
                  <a:srgbClr val="FF0000"/>
                </a:solidFill>
              </a:rPr>
              <a:t>because</a:t>
            </a:r>
            <a:r>
              <a:rPr lang="nl-NL" dirty="0">
                <a:solidFill>
                  <a:srgbClr val="FF0000"/>
                </a:solidFill>
              </a:rPr>
              <a:t> </a:t>
            </a:r>
            <a:r>
              <a:rPr lang="nl-NL" dirty="0" err="1">
                <a:solidFill>
                  <a:srgbClr val="FF0000"/>
                </a:solidFill>
              </a:rPr>
              <a:t>you</a:t>
            </a:r>
            <a:r>
              <a:rPr lang="nl-NL" dirty="0">
                <a:solidFill>
                  <a:srgbClr val="FF0000"/>
                </a:solidFill>
              </a:rPr>
              <a:t> </a:t>
            </a:r>
            <a:r>
              <a:rPr lang="nl-NL" dirty="0" err="1">
                <a:solidFill>
                  <a:srgbClr val="FF0000"/>
                </a:solidFill>
              </a:rPr>
              <a:t>can’t</a:t>
            </a:r>
            <a:r>
              <a:rPr lang="nl-NL" dirty="0">
                <a:solidFill>
                  <a:srgbClr val="FF0000"/>
                </a:solidFill>
              </a:rPr>
              <a:t> handle </a:t>
            </a:r>
            <a:r>
              <a:rPr lang="nl-NL" dirty="0" err="1">
                <a:solidFill>
                  <a:srgbClr val="FF0000"/>
                </a:solidFill>
              </a:rPr>
              <a:t>the</a:t>
            </a:r>
            <a:r>
              <a:rPr lang="nl-NL" dirty="0">
                <a:solidFill>
                  <a:srgbClr val="FF0000"/>
                </a:solidFill>
              </a:rPr>
              <a:t> </a:t>
            </a:r>
            <a:r>
              <a:rPr lang="nl-NL" dirty="0" err="1">
                <a:solidFill>
                  <a:srgbClr val="FF0000"/>
                </a:solidFill>
              </a:rPr>
              <a:t>tension</a:t>
            </a:r>
            <a:r>
              <a:rPr lang="nl-NL" dirty="0">
                <a:solidFill>
                  <a:srgbClr val="FF0000"/>
                </a:solidFill>
              </a:rPr>
              <a:t> </a:t>
            </a:r>
            <a:r>
              <a:rPr lang="nl-NL" dirty="0" err="1">
                <a:solidFill>
                  <a:srgbClr val="FF0000"/>
                </a:solidFill>
              </a:rPr>
              <a:t>between</a:t>
            </a:r>
            <a:r>
              <a:rPr lang="nl-NL" dirty="0">
                <a:solidFill>
                  <a:srgbClr val="FF0000"/>
                </a:solidFill>
              </a:rPr>
              <a:t> </a:t>
            </a:r>
            <a:r>
              <a:rPr lang="nl-NL" dirty="0" err="1">
                <a:solidFill>
                  <a:srgbClr val="FF0000"/>
                </a:solidFill>
              </a:rPr>
              <a:t>the</a:t>
            </a:r>
            <a:r>
              <a:rPr lang="nl-NL" dirty="0">
                <a:solidFill>
                  <a:srgbClr val="FF0000"/>
                </a:solidFill>
              </a:rPr>
              <a:t> topic and </a:t>
            </a:r>
            <a:r>
              <a:rPr lang="nl-NL" dirty="0" err="1">
                <a:solidFill>
                  <a:srgbClr val="FF0000"/>
                </a:solidFill>
              </a:rPr>
              <a:t>the</a:t>
            </a:r>
            <a:r>
              <a:rPr lang="nl-NL" dirty="0">
                <a:solidFill>
                  <a:srgbClr val="FF0000"/>
                </a:solidFill>
              </a:rPr>
              <a:t> </a:t>
            </a:r>
            <a:r>
              <a:rPr lang="nl-NL" dirty="0" err="1">
                <a:solidFill>
                  <a:srgbClr val="FF0000"/>
                </a:solidFill>
              </a:rPr>
              <a:t>relationship</a:t>
            </a:r>
            <a:endParaRPr lang="nl-NL" dirty="0">
              <a:solidFill>
                <a:srgbClr val="FF0000"/>
              </a:solidFill>
            </a:endParaRPr>
          </a:p>
        </p:txBody>
      </p:sp>
      <p:sp>
        <p:nvSpPr>
          <p:cNvPr id="12" name="TextBox 20">
            <a:extLst>
              <a:ext uri="{FF2B5EF4-FFF2-40B4-BE49-F238E27FC236}">
                <a16:creationId xmlns:a16="http://schemas.microsoft.com/office/drawing/2014/main" id="{86819385-7F5E-49B0-B226-1494E4525CD9}"/>
              </a:ext>
            </a:extLst>
          </p:cNvPr>
          <p:cNvSpPr txBox="1"/>
          <p:nvPr/>
        </p:nvSpPr>
        <p:spPr>
          <a:xfrm>
            <a:off x="6584961" y="2081056"/>
            <a:ext cx="21771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rgbClr val="00B0F0"/>
                </a:solidFill>
              </a:rPr>
              <a:t>4. </a:t>
            </a:r>
            <a:r>
              <a:rPr lang="nl-NL" dirty="0" err="1">
                <a:solidFill>
                  <a:srgbClr val="00B0F0"/>
                </a:solidFill>
              </a:rPr>
              <a:t>Clearly</a:t>
            </a:r>
            <a:r>
              <a:rPr lang="nl-NL" dirty="0">
                <a:solidFill>
                  <a:srgbClr val="00B0F0"/>
                </a:solidFill>
              </a:rPr>
              <a:t> </a:t>
            </a:r>
            <a:r>
              <a:rPr lang="nl-NL" dirty="0" err="1">
                <a:solidFill>
                  <a:srgbClr val="00B0F0"/>
                </a:solidFill>
              </a:rPr>
              <a:t>saying</a:t>
            </a:r>
            <a:r>
              <a:rPr lang="nl-NL" dirty="0">
                <a:solidFill>
                  <a:srgbClr val="00B0F0"/>
                </a:solidFill>
              </a:rPr>
              <a:t> no in </a:t>
            </a:r>
            <a:r>
              <a:rPr lang="nl-NL" dirty="0" err="1">
                <a:solidFill>
                  <a:srgbClr val="00B0F0"/>
                </a:solidFill>
              </a:rPr>
              <a:t>such</a:t>
            </a:r>
            <a:r>
              <a:rPr lang="nl-NL" dirty="0">
                <a:solidFill>
                  <a:srgbClr val="00B0F0"/>
                </a:solidFill>
              </a:rPr>
              <a:t> a way </a:t>
            </a:r>
            <a:r>
              <a:rPr lang="nl-NL" dirty="0" err="1">
                <a:solidFill>
                  <a:srgbClr val="00B0F0"/>
                </a:solidFill>
              </a:rPr>
              <a:t>that</a:t>
            </a:r>
            <a:r>
              <a:rPr lang="nl-NL" dirty="0">
                <a:solidFill>
                  <a:srgbClr val="00B0F0"/>
                </a:solidFill>
              </a:rPr>
              <a:t> </a:t>
            </a:r>
            <a:r>
              <a:rPr lang="nl-NL" dirty="0" err="1">
                <a:solidFill>
                  <a:srgbClr val="00B0F0"/>
                </a:solidFill>
              </a:rPr>
              <a:t>the</a:t>
            </a:r>
            <a:r>
              <a:rPr lang="nl-NL" dirty="0">
                <a:solidFill>
                  <a:srgbClr val="00B0F0"/>
                </a:solidFill>
              </a:rPr>
              <a:t> </a:t>
            </a:r>
            <a:r>
              <a:rPr lang="nl-NL" dirty="0" err="1">
                <a:solidFill>
                  <a:srgbClr val="00B0F0"/>
                </a:solidFill>
              </a:rPr>
              <a:t>relationship</a:t>
            </a:r>
            <a:r>
              <a:rPr lang="nl-NL" dirty="0">
                <a:solidFill>
                  <a:srgbClr val="00B0F0"/>
                </a:solidFill>
              </a:rPr>
              <a:t> </a:t>
            </a:r>
            <a:r>
              <a:rPr lang="nl-NL" dirty="0" err="1">
                <a:solidFill>
                  <a:srgbClr val="00B0F0"/>
                </a:solidFill>
              </a:rPr>
              <a:t>stays</a:t>
            </a:r>
            <a:r>
              <a:rPr lang="nl-NL" dirty="0">
                <a:solidFill>
                  <a:srgbClr val="00B0F0"/>
                </a:solidFill>
              </a:rPr>
              <a:t> intact</a:t>
            </a:r>
          </a:p>
        </p:txBody>
      </p:sp>
      <p:sp>
        <p:nvSpPr>
          <p:cNvPr id="13" name="TextBox 3">
            <a:extLst>
              <a:ext uri="{FF2B5EF4-FFF2-40B4-BE49-F238E27FC236}">
                <a16:creationId xmlns:a16="http://schemas.microsoft.com/office/drawing/2014/main" id="{D3A0E45E-7431-485E-8E46-F61F00A45B28}"/>
              </a:ext>
            </a:extLst>
          </p:cNvPr>
          <p:cNvSpPr txBox="1"/>
          <p:nvPr/>
        </p:nvSpPr>
        <p:spPr>
          <a:xfrm>
            <a:off x="212203" y="194852"/>
            <a:ext cx="2704442" cy="1815882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800" dirty="0"/>
              <a:t>3 </a:t>
            </a:r>
            <a:r>
              <a:rPr lang="nl-NL" sz="2800" dirty="0" err="1"/>
              <a:t>Ineffective</a:t>
            </a:r>
            <a:r>
              <a:rPr lang="nl-NL" sz="2800" dirty="0"/>
              <a:t> </a:t>
            </a:r>
            <a:r>
              <a:rPr lang="nl-NL" sz="2800" dirty="0" err="1"/>
              <a:t>ways</a:t>
            </a:r>
            <a:r>
              <a:rPr lang="nl-NL" sz="2800" dirty="0"/>
              <a:t> of </a:t>
            </a:r>
            <a:r>
              <a:rPr lang="nl-NL" sz="2800" dirty="0" err="1"/>
              <a:t>responding</a:t>
            </a:r>
            <a:r>
              <a:rPr lang="nl-NL" sz="2800" dirty="0"/>
              <a:t> </a:t>
            </a:r>
            <a:r>
              <a:rPr lang="nl-NL" sz="2800" dirty="0" err="1"/>
              <a:t>to</a:t>
            </a:r>
            <a:r>
              <a:rPr lang="nl-NL" sz="2800" dirty="0"/>
              <a:t> a </a:t>
            </a:r>
            <a:r>
              <a:rPr lang="nl-NL" sz="2800" dirty="0" err="1"/>
              <a:t>request</a:t>
            </a:r>
            <a:endParaRPr lang="nl-NL" sz="2800" dirty="0"/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C752B8BA-546A-49C2-A46F-A64A72C62441}"/>
              </a:ext>
            </a:extLst>
          </p:cNvPr>
          <p:cNvSpPr txBox="1"/>
          <p:nvPr/>
        </p:nvSpPr>
        <p:spPr>
          <a:xfrm>
            <a:off x="0" y="6550223"/>
            <a:ext cx="35356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dirty="0"/>
              <a:t>© 2021, Centrum Progressiegericht Werken</a:t>
            </a: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7C307E85-84EB-4401-836F-BD721B343181}"/>
              </a:ext>
            </a:extLst>
          </p:cNvPr>
          <p:cNvSpPr txBox="1"/>
          <p:nvPr/>
        </p:nvSpPr>
        <p:spPr>
          <a:xfrm>
            <a:off x="6209523" y="1406547"/>
            <a:ext cx="4243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Segoe MDL2 Assets" panose="050A0102010101010101" pitchFamily="18" charset="0"/>
              </a:rPr>
              <a:t></a:t>
            </a:r>
            <a:endParaRPr lang="en-US" b="1" dirty="0"/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317A5207-7A99-4664-9502-310BB1F289FD}"/>
              </a:ext>
            </a:extLst>
          </p:cNvPr>
          <p:cNvSpPr txBox="1"/>
          <p:nvPr/>
        </p:nvSpPr>
        <p:spPr>
          <a:xfrm>
            <a:off x="8749663" y="3800100"/>
            <a:ext cx="4243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Segoe MDL2 Assets" panose="050A0102010101010101" pitchFamily="18" charset="0"/>
              </a:rPr>
              <a:t></a:t>
            </a:r>
            <a:endParaRPr lang="en-US" b="1" dirty="0"/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188DBEDB-626F-4477-A717-9E891BAF53F7}"/>
              </a:ext>
            </a:extLst>
          </p:cNvPr>
          <p:cNvSpPr txBox="1"/>
          <p:nvPr/>
        </p:nvSpPr>
        <p:spPr>
          <a:xfrm>
            <a:off x="3616035" y="3728869"/>
            <a:ext cx="4243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Segoe MDL2 Assets" panose="050A0102010101010101" pitchFamily="18" charset="0"/>
              </a:rPr>
              <a:t></a:t>
            </a:r>
            <a:endParaRPr lang="en-US" sz="2000" b="1" dirty="0"/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FD34804D-CFF8-474C-8274-DCDD3CF52FD6}"/>
              </a:ext>
            </a:extLst>
          </p:cNvPr>
          <p:cNvSpPr txBox="1"/>
          <p:nvPr/>
        </p:nvSpPr>
        <p:spPr>
          <a:xfrm>
            <a:off x="6144209" y="5931450"/>
            <a:ext cx="4243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Segoe MDL2 Assets" panose="050A0102010101010101" pitchFamily="18" charset="0"/>
              </a:rPr>
              <a:t>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083588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/>
      <p:bldP spid="8" grpId="0"/>
      <p:bldP spid="9" grpId="0"/>
      <p:bldP spid="10" grpId="0"/>
      <p:bldP spid="11" grpId="0"/>
      <p:bldP spid="12" grpId="0"/>
      <p:bldP spid="2" grpId="0"/>
      <p:bldP spid="15" grpId="0"/>
      <p:bldP spid="16" grpId="0"/>
      <p:bldP spid="1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46697" y="3167390"/>
            <a:ext cx="2137507" cy="52322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800" dirty="0"/>
              <a:t>The </a:t>
            </a:r>
            <a:r>
              <a:rPr lang="nl-NL" sz="2800" dirty="0" err="1"/>
              <a:t>request</a:t>
            </a:r>
            <a:endParaRPr lang="nl-NL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3971637" y="5037573"/>
            <a:ext cx="2850076" cy="138499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800" dirty="0" err="1"/>
              <a:t>Underlying</a:t>
            </a:r>
            <a:r>
              <a:rPr lang="nl-NL" sz="2800" dirty="0"/>
              <a:t> </a:t>
            </a:r>
            <a:r>
              <a:rPr lang="nl-NL" sz="2800" dirty="0" err="1"/>
              <a:t>principle</a:t>
            </a:r>
            <a:r>
              <a:rPr lang="nl-NL" sz="2800" dirty="0"/>
              <a:t> or interest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502398" y="1256602"/>
            <a:ext cx="3048000" cy="52322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800" dirty="0" err="1"/>
              <a:t>Possible</a:t>
            </a:r>
            <a:r>
              <a:rPr lang="nl-NL" sz="2800" dirty="0"/>
              <a:t> </a:t>
            </a:r>
            <a:r>
              <a:rPr lang="nl-NL" sz="2800" dirty="0" err="1"/>
              <a:t>alternative</a:t>
            </a:r>
            <a:endParaRPr lang="nl-NL" sz="2800" dirty="0"/>
          </a:p>
        </p:txBody>
      </p:sp>
      <p:cxnSp>
        <p:nvCxnSpPr>
          <p:cNvPr id="9" name="Straight Connector 8"/>
          <p:cNvCxnSpPr>
            <a:cxnSpLocks/>
            <a:stCxn id="4" idx="2"/>
            <a:endCxn id="6" idx="0"/>
          </p:cNvCxnSpPr>
          <p:nvPr/>
        </p:nvCxnSpPr>
        <p:spPr>
          <a:xfrm>
            <a:off x="3615451" y="3690610"/>
            <a:ext cx="1781224" cy="13469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cxnSpLocks/>
            <a:stCxn id="6" idx="0"/>
            <a:endCxn id="7" idx="2"/>
          </p:cNvCxnSpPr>
          <p:nvPr/>
        </p:nvCxnSpPr>
        <p:spPr>
          <a:xfrm flipV="1">
            <a:off x="5396675" y="1779822"/>
            <a:ext cx="2629723" cy="325775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cxnSpLocks/>
            <a:stCxn id="7" idx="2"/>
            <a:endCxn id="4" idx="0"/>
          </p:cNvCxnSpPr>
          <p:nvPr/>
        </p:nvCxnSpPr>
        <p:spPr>
          <a:xfrm flipH="1">
            <a:off x="3615451" y="1779822"/>
            <a:ext cx="4410947" cy="138756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Multiply 13"/>
          <p:cNvSpPr/>
          <p:nvPr/>
        </p:nvSpPr>
        <p:spPr>
          <a:xfrm>
            <a:off x="4151083" y="3860800"/>
            <a:ext cx="682171" cy="827313"/>
          </a:xfrm>
          <a:prstGeom prst="mathMultiply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" name="Freeform 16"/>
          <p:cNvSpPr/>
          <p:nvPr/>
        </p:nvSpPr>
        <p:spPr>
          <a:xfrm>
            <a:off x="6694992" y="2843757"/>
            <a:ext cx="899884" cy="564940"/>
          </a:xfrm>
          <a:custGeom>
            <a:avLst/>
            <a:gdLst>
              <a:gd name="connsiteX0" fmla="*/ 0 w 5602514"/>
              <a:gd name="connsiteY0" fmla="*/ 4151086 h 4165600"/>
              <a:gd name="connsiteX1" fmla="*/ 0 w 5602514"/>
              <a:gd name="connsiteY1" fmla="*/ 4151086 h 4165600"/>
              <a:gd name="connsiteX2" fmla="*/ 87086 w 5602514"/>
              <a:gd name="connsiteY2" fmla="*/ 4049486 h 4165600"/>
              <a:gd name="connsiteX3" fmla="*/ 188686 w 5602514"/>
              <a:gd name="connsiteY3" fmla="*/ 4005943 h 4165600"/>
              <a:gd name="connsiteX4" fmla="*/ 232229 w 5602514"/>
              <a:gd name="connsiteY4" fmla="*/ 3947886 h 4165600"/>
              <a:gd name="connsiteX5" fmla="*/ 333829 w 5602514"/>
              <a:gd name="connsiteY5" fmla="*/ 3889829 h 4165600"/>
              <a:gd name="connsiteX6" fmla="*/ 377372 w 5602514"/>
              <a:gd name="connsiteY6" fmla="*/ 3831772 h 4165600"/>
              <a:gd name="connsiteX7" fmla="*/ 420914 w 5602514"/>
              <a:gd name="connsiteY7" fmla="*/ 3817257 h 4165600"/>
              <a:gd name="connsiteX8" fmla="*/ 449943 w 5602514"/>
              <a:gd name="connsiteY8" fmla="*/ 3773715 h 4165600"/>
              <a:gd name="connsiteX9" fmla="*/ 493486 w 5602514"/>
              <a:gd name="connsiteY9" fmla="*/ 3744686 h 4165600"/>
              <a:gd name="connsiteX10" fmla="*/ 537029 w 5602514"/>
              <a:gd name="connsiteY10" fmla="*/ 3701143 h 4165600"/>
              <a:gd name="connsiteX11" fmla="*/ 595086 w 5602514"/>
              <a:gd name="connsiteY11" fmla="*/ 3657600 h 4165600"/>
              <a:gd name="connsiteX12" fmla="*/ 711200 w 5602514"/>
              <a:gd name="connsiteY12" fmla="*/ 3526972 h 4165600"/>
              <a:gd name="connsiteX13" fmla="*/ 754743 w 5602514"/>
              <a:gd name="connsiteY13" fmla="*/ 3468915 h 4165600"/>
              <a:gd name="connsiteX14" fmla="*/ 783772 w 5602514"/>
              <a:gd name="connsiteY14" fmla="*/ 3425372 h 4165600"/>
              <a:gd name="connsiteX15" fmla="*/ 885372 w 5602514"/>
              <a:gd name="connsiteY15" fmla="*/ 3381829 h 4165600"/>
              <a:gd name="connsiteX16" fmla="*/ 899886 w 5602514"/>
              <a:gd name="connsiteY16" fmla="*/ 3338286 h 4165600"/>
              <a:gd name="connsiteX17" fmla="*/ 957943 w 5602514"/>
              <a:gd name="connsiteY17" fmla="*/ 3323772 h 4165600"/>
              <a:gd name="connsiteX18" fmla="*/ 1001486 w 5602514"/>
              <a:gd name="connsiteY18" fmla="*/ 3294743 h 4165600"/>
              <a:gd name="connsiteX19" fmla="*/ 1045029 w 5602514"/>
              <a:gd name="connsiteY19" fmla="*/ 3251200 h 4165600"/>
              <a:gd name="connsiteX20" fmla="*/ 1190172 w 5602514"/>
              <a:gd name="connsiteY20" fmla="*/ 3164115 h 4165600"/>
              <a:gd name="connsiteX21" fmla="*/ 1219200 w 5602514"/>
              <a:gd name="connsiteY21" fmla="*/ 3120572 h 4165600"/>
              <a:gd name="connsiteX22" fmla="*/ 1306286 w 5602514"/>
              <a:gd name="connsiteY22" fmla="*/ 3062515 h 4165600"/>
              <a:gd name="connsiteX23" fmla="*/ 1364343 w 5602514"/>
              <a:gd name="connsiteY23" fmla="*/ 2931886 h 4165600"/>
              <a:gd name="connsiteX24" fmla="*/ 1407886 w 5602514"/>
              <a:gd name="connsiteY24" fmla="*/ 2902857 h 4165600"/>
              <a:gd name="connsiteX25" fmla="*/ 1451429 w 5602514"/>
              <a:gd name="connsiteY25" fmla="*/ 2859315 h 4165600"/>
              <a:gd name="connsiteX26" fmla="*/ 1509486 w 5602514"/>
              <a:gd name="connsiteY26" fmla="*/ 2844800 h 4165600"/>
              <a:gd name="connsiteX27" fmla="*/ 1538514 w 5602514"/>
              <a:gd name="connsiteY27" fmla="*/ 2801257 h 4165600"/>
              <a:gd name="connsiteX28" fmla="*/ 1553029 w 5602514"/>
              <a:gd name="connsiteY28" fmla="*/ 2757715 h 4165600"/>
              <a:gd name="connsiteX29" fmla="*/ 1640114 w 5602514"/>
              <a:gd name="connsiteY29" fmla="*/ 2699657 h 4165600"/>
              <a:gd name="connsiteX30" fmla="*/ 1741714 w 5602514"/>
              <a:gd name="connsiteY30" fmla="*/ 2598057 h 4165600"/>
              <a:gd name="connsiteX31" fmla="*/ 1756229 w 5602514"/>
              <a:gd name="connsiteY31" fmla="*/ 2554515 h 4165600"/>
              <a:gd name="connsiteX32" fmla="*/ 1843314 w 5602514"/>
              <a:gd name="connsiteY32" fmla="*/ 2510972 h 4165600"/>
              <a:gd name="connsiteX33" fmla="*/ 1930400 w 5602514"/>
              <a:gd name="connsiteY33" fmla="*/ 2438400 h 4165600"/>
              <a:gd name="connsiteX34" fmla="*/ 2061029 w 5602514"/>
              <a:gd name="connsiteY34" fmla="*/ 2351315 h 4165600"/>
              <a:gd name="connsiteX35" fmla="*/ 2206172 w 5602514"/>
              <a:gd name="connsiteY35" fmla="*/ 2206172 h 4165600"/>
              <a:gd name="connsiteX36" fmla="*/ 2307772 w 5602514"/>
              <a:gd name="connsiteY36" fmla="*/ 2148115 h 4165600"/>
              <a:gd name="connsiteX37" fmla="*/ 2394857 w 5602514"/>
              <a:gd name="connsiteY37" fmla="*/ 2090057 h 4165600"/>
              <a:gd name="connsiteX38" fmla="*/ 2438400 w 5602514"/>
              <a:gd name="connsiteY38" fmla="*/ 2046515 h 4165600"/>
              <a:gd name="connsiteX39" fmla="*/ 2467429 w 5602514"/>
              <a:gd name="connsiteY39" fmla="*/ 2002972 h 4165600"/>
              <a:gd name="connsiteX40" fmla="*/ 2540000 w 5602514"/>
              <a:gd name="connsiteY40" fmla="*/ 1988457 h 4165600"/>
              <a:gd name="connsiteX41" fmla="*/ 2670629 w 5602514"/>
              <a:gd name="connsiteY41" fmla="*/ 1915886 h 4165600"/>
              <a:gd name="connsiteX42" fmla="*/ 2772229 w 5602514"/>
              <a:gd name="connsiteY42" fmla="*/ 1843315 h 4165600"/>
              <a:gd name="connsiteX43" fmla="*/ 2815772 w 5602514"/>
              <a:gd name="connsiteY43" fmla="*/ 1814286 h 4165600"/>
              <a:gd name="connsiteX44" fmla="*/ 2873829 w 5602514"/>
              <a:gd name="connsiteY44" fmla="*/ 1770743 h 4165600"/>
              <a:gd name="connsiteX45" fmla="*/ 2946400 w 5602514"/>
              <a:gd name="connsiteY45" fmla="*/ 1727200 h 4165600"/>
              <a:gd name="connsiteX46" fmla="*/ 3048000 w 5602514"/>
              <a:gd name="connsiteY46" fmla="*/ 1640115 h 4165600"/>
              <a:gd name="connsiteX47" fmla="*/ 3120572 w 5602514"/>
              <a:gd name="connsiteY47" fmla="*/ 1625600 h 4165600"/>
              <a:gd name="connsiteX48" fmla="*/ 3178629 w 5602514"/>
              <a:gd name="connsiteY48" fmla="*/ 1567543 h 4165600"/>
              <a:gd name="connsiteX49" fmla="*/ 3280229 w 5602514"/>
              <a:gd name="connsiteY49" fmla="*/ 1436915 h 4165600"/>
              <a:gd name="connsiteX50" fmla="*/ 3294743 w 5602514"/>
              <a:gd name="connsiteY50" fmla="*/ 1393372 h 4165600"/>
              <a:gd name="connsiteX51" fmla="*/ 3381829 w 5602514"/>
              <a:gd name="connsiteY51" fmla="*/ 1262743 h 4165600"/>
              <a:gd name="connsiteX52" fmla="*/ 3396343 w 5602514"/>
              <a:gd name="connsiteY52" fmla="*/ 1219200 h 4165600"/>
              <a:gd name="connsiteX53" fmla="*/ 3425372 w 5602514"/>
              <a:gd name="connsiteY53" fmla="*/ 1146629 h 4165600"/>
              <a:gd name="connsiteX54" fmla="*/ 3439886 w 5602514"/>
              <a:gd name="connsiteY54" fmla="*/ 1074057 h 4165600"/>
              <a:gd name="connsiteX55" fmla="*/ 3454400 w 5602514"/>
              <a:gd name="connsiteY55" fmla="*/ 1016000 h 4165600"/>
              <a:gd name="connsiteX56" fmla="*/ 3468914 w 5602514"/>
              <a:gd name="connsiteY56" fmla="*/ 943429 h 4165600"/>
              <a:gd name="connsiteX57" fmla="*/ 3497943 w 5602514"/>
              <a:gd name="connsiteY57" fmla="*/ 812800 h 4165600"/>
              <a:gd name="connsiteX58" fmla="*/ 3468914 w 5602514"/>
              <a:gd name="connsiteY58" fmla="*/ 551543 h 4165600"/>
              <a:gd name="connsiteX59" fmla="*/ 3439886 w 5602514"/>
              <a:gd name="connsiteY59" fmla="*/ 478972 h 4165600"/>
              <a:gd name="connsiteX60" fmla="*/ 3425372 w 5602514"/>
              <a:gd name="connsiteY60" fmla="*/ 435429 h 4165600"/>
              <a:gd name="connsiteX61" fmla="*/ 3338286 w 5602514"/>
              <a:gd name="connsiteY61" fmla="*/ 333829 h 4165600"/>
              <a:gd name="connsiteX62" fmla="*/ 3294743 w 5602514"/>
              <a:gd name="connsiteY62" fmla="*/ 290286 h 4165600"/>
              <a:gd name="connsiteX63" fmla="*/ 3251200 w 5602514"/>
              <a:gd name="connsiteY63" fmla="*/ 203200 h 4165600"/>
              <a:gd name="connsiteX64" fmla="*/ 3149600 w 5602514"/>
              <a:gd name="connsiteY64" fmla="*/ 159657 h 4165600"/>
              <a:gd name="connsiteX65" fmla="*/ 3033486 w 5602514"/>
              <a:gd name="connsiteY65" fmla="*/ 72572 h 4165600"/>
              <a:gd name="connsiteX66" fmla="*/ 2902857 w 5602514"/>
              <a:gd name="connsiteY66" fmla="*/ 0 h 4165600"/>
              <a:gd name="connsiteX67" fmla="*/ 2540000 w 5602514"/>
              <a:gd name="connsiteY67" fmla="*/ 14515 h 4165600"/>
              <a:gd name="connsiteX68" fmla="*/ 2452914 w 5602514"/>
              <a:gd name="connsiteY68" fmla="*/ 29029 h 4165600"/>
              <a:gd name="connsiteX69" fmla="*/ 2351314 w 5602514"/>
              <a:gd name="connsiteY69" fmla="*/ 116115 h 4165600"/>
              <a:gd name="connsiteX70" fmla="*/ 2220686 w 5602514"/>
              <a:gd name="connsiteY70" fmla="*/ 217715 h 4165600"/>
              <a:gd name="connsiteX71" fmla="*/ 2177143 w 5602514"/>
              <a:gd name="connsiteY71" fmla="*/ 261257 h 4165600"/>
              <a:gd name="connsiteX72" fmla="*/ 2075543 w 5602514"/>
              <a:gd name="connsiteY72" fmla="*/ 333829 h 4165600"/>
              <a:gd name="connsiteX73" fmla="*/ 1944914 w 5602514"/>
              <a:gd name="connsiteY73" fmla="*/ 435429 h 4165600"/>
              <a:gd name="connsiteX74" fmla="*/ 1814286 w 5602514"/>
              <a:gd name="connsiteY74" fmla="*/ 478972 h 4165600"/>
              <a:gd name="connsiteX75" fmla="*/ 1756229 w 5602514"/>
              <a:gd name="connsiteY75" fmla="*/ 551543 h 4165600"/>
              <a:gd name="connsiteX76" fmla="*/ 1683657 w 5602514"/>
              <a:gd name="connsiteY76" fmla="*/ 682172 h 4165600"/>
              <a:gd name="connsiteX77" fmla="*/ 1669143 w 5602514"/>
              <a:gd name="connsiteY77" fmla="*/ 725715 h 4165600"/>
              <a:gd name="connsiteX78" fmla="*/ 1625600 w 5602514"/>
              <a:gd name="connsiteY78" fmla="*/ 783772 h 4165600"/>
              <a:gd name="connsiteX79" fmla="*/ 1567543 w 5602514"/>
              <a:gd name="connsiteY79" fmla="*/ 914400 h 4165600"/>
              <a:gd name="connsiteX80" fmla="*/ 1553029 w 5602514"/>
              <a:gd name="connsiteY80" fmla="*/ 1712686 h 4165600"/>
              <a:gd name="connsiteX81" fmla="*/ 1596572 w 5602514"/>
              <a:gd name="connsiteY81" fmla="*/ 1915886 h 4165600"/>
              <a:gd name="connsiteX82" fmla="*/ 1625600 w 5602514"/>
              <a:gd name="connsiteY82" fmla="*/ 2046515 h 4165600"/>
              <a:gd name="connsiteX83" fmla="*/ 1683657 w 5602514"/>
              <a:gd name="connsiteY83" fmla="*/ 2148115 h 4165600"/>
              <a:gd name="connsiteX84" fmla="*/ 1712686 w 5602514"/>
              <a:gd name="connsiteY84" fmla="*/ 2206172 h 4165600"/>
              <a:gd name="connsiteX85" fmla="*/ 1770743 w 5602514"/>
              <a:gd name="connsiteY85" fmla="*/ 2264229 h 4165600"/>
              <a:gd name="connsiteX86" fmla="*/ 1814286 w 5602514"/>
              <a:gd name="connsiteY86" fmla="*/ 2365829 h 4165600"/>
              <a:gd name="connsiteX87" fmla="*/ 1901372 w 5602514"/>
              <a:gd name="connsiteY87" fmla="*/ 2409372 h 4165600"/>
              <a:gd name="connsiteX88" fmla="*/ 2002972 w 5602514"/>
              <a:gd name="connsiteY88" fmla="*/ 2452915 h 4165600"/>
              <a:gd name="connsiteX89" fmla="*/ 2090057 w 5602514"/>
              <a:gd name="connsiteY89" fmla="*/ 2481943 h 4165600"/>
              <a:gd name="connsiteX90" fmla="*/ 2249714 w 5602514"/>
              <a:gd name="connsiteY90" fmla="*/ 2540000 h 4165600"/>
              <a:gd name="connsiteX91" fmla="*/ 2699657 w 5602514"/>
              <a:gd name="connsiteY91" fmla="*/ 2510972 h 4165600"/>
              <a:gd name="connsiteX92" fmla="*/ 2801257 w 5602514"/>
              <a:gd name="connsiteY92" fmla="*/ 2496457 h 4165600"/>
              <a:gd name="connsiteX93" fmla="*/ 2888343 w 5602514"/>
              <a:gd name="connsiteY93" fmla="*/ 2467429 h 4165600"/>
              <a:gd name="connsiteX94" fmla="*/ 3106057 w 5602514"/>
              <a:gd name="connsiteY94" fmla="*/ 2510972 h 4165600"/>
              <a:gd name="connsiteX95" fmla="*/ 3164114 w 5602514"/>
              <a:gd name="connsiteY95" fmla="*/ 2612572 h 4165600"/>
              <a:gd name="connsiteX96" fmla="*/ 3193143 w 5602514"/>
              <a:gd name="connsiteY96" fmla="*/ 2743200 h 4165600"/>
              <a:gd name="connsiteX97" fmla="*/ 3222172 w 5602514"/>
              <a:gd name="connsiteY97" fmla="*/ 2786743 h 4165600"/>
              <a:gd name="connsiteX98" fmla="*/ 3149600 w 5602514"/>
              <a:gd name="connsiteY98" fmla="*/ 2917372 h 4165600"/>
              <a:gd name="connsiteX99" fmla="*/ 3077029 w 5602514"/>
              <a:gd name="connsiteY99" fmla="*/ 3048000 h 4165600"/>
              <a:gd name="connsiteX100" fmla="*/ 3033486 w 5602514"/>
              <a:gd name="connsiteY100" fmla="*/ 3091543 h 4165600"/>
              <a:gd name="connsiteX101" fmla="*/ 2946400 w 5602514"/>
              <a:gd name="connsiteY101" fmla="*/ 3222172 h 4165600"/>
              <a:gd name="connsiteX102" fmla="*/ 2757714 w 5602514"/>
              <a:gd name="connsiteY102" fmla="*/ 3439886 h 4165600"/>
              <a:gd name="connsiteX103" fmla="*/ 2714172 w 5602514"/>
              <a:gd name="connsiteY103" fmla="*/ 3512457 h 4165600"/>
              <a:gd name="connsiteX104" fmla="*/ 2598057 w 5602514"/>
              <a:gd name="connsiteY104" fmla="*/ 3614057 h 4165600"/>
              <a:gd name="connsiteX105" fmla="*/ 2554514 w 5602514"/>
              <a:gd name="connsiteY105" fmla="*/ 3672115 h 4165600"/>
              <a:gd name="connsiteX106" fmla="*/ 2496457 w 5602514"/>
              <a:gd name="connsiteY106" fmla="*/ 3759200 h 4165600"/>
              <a:gd name="connsiteX107" fmla="*/ 2467429 w 5602514"/>
              <a:gd name="connsiteY107" fmla="*/ 3802743 h 4165600"/>
              <a:gd name="connsiteX108" fmla="*/ 2423886 w 5602514"/>
              <a:gd name="connsiteY108" fmla="*/ 3860800 h 4165600"/>
              <a:gd name="connsiteX109" fmla="*/ 2438400 w 5602514"/>
              <a:gd name="connsiteY109" fmla="*/ 4078515 h 4165600"/>
              <a:gd name="connsiteX110" fmla="*/ 2641600 w 5602514"/>
              <a:gd name="connsiteY110" fmla="*/ 4165600 h 4165600"/>
              <a:gd name="connsiteX111" fmla="*/ 3425372 w 5602514"/>
              <a:gd name="connsiteY111" fmla="*/ 4151086 h 4165600"/>
              <a:gd name="connsiteX112" fmla="*/ 3889829 w 5602514"/>
              <a:gd name="connsiteY112" fmla="*/ 4093029 h 4165600"/>
              <a:gd name="connsiteX113" fmla="*/ 4818743 w 5602514"/>
              <a:gd name="connsiteY113" fmla="*/ 3875315 h 4165600"/>
              <a:gd name="connsiteX114" fmla="*/ 5181600 w 5602514"/>
              <a:gd name="connsiteY114" fmla="*/ 3759200 h 4165600"/>
              <a:gd name="connsiteX115" fmla="*/ 5544457 w 5602514"/>
              <a:gd name="connsiteY115" fmla="*/ 3686629 h 4165600"/>
              <a:gd name="connsiteX116" fmla="*/ 5602514 w 5602514"/>
              <a:gd name="connsiteY116" fmla="*/ 3657600 h 4165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</a:cxnLst>
            <a:rect l="l" t="t" r="r" b="b"/>
            <a:pathLst>
              <a:path w="5602514" h="4165600">
                <a:moveTo>
                  <a:pt x="0" y="4151086"/>
                </a:moveTo>
                <a:lnTo>
                  <a:pt x="0" y="4151086"/>
                </a:lnTo>
                <a:cubicBezTo>
                  <a:pt x="29029" y="4117219"/>
                  <a:pt x="52255" y="4077351"/>
                  <a:pt x="87086" y="4049486"/>
                </a:cubicBezTo>
                <a:cubicBezTo>
                  <a:pt x="253643" y="3916241"/>
                  <a:pt x="48463" y="4146166"/>
                  <a:pt x="188686" y="4005943"/>
                </a:cubicBezTo>
                <a:cubicBezTo>
                  <a:pt x="205791" y="3988838"/>
                  <a:pt x="215124" y="3964991"/>
                  <a:pt x="232229" y="3947886"/>
                </a:cubicBezTo>
                <a:cubicBezTo>
                  <a:pt x="252746" y="3927369"/>
                  <a:pt x="311059" y="3901214"/>
                  <a:pt x="333829" y="3889829"/>
                </a:cubicBezTo>
                <a:cubicBezTo>
                  <a:pt x="348343" y="3870477"/>
                  <a:pt x="358788" y="3847259"/>
                  <a:pt x="377372" y="3831772"/>
                </a:cubicBezTo>
                <a:cubicBezTo>
                  <a:pt x="389125" y="3821978"/>
                  <a:pt x="408967" y="3826814"/>
                  <a:pt x="420914" y="3817257"/>
                </a:cubicBezTo>
                <a:cubicBezTo>
                  <a:pt x="434535" y="3806360"/>
                  <a:pt x="437608" y="3786050"/>
                  <a:pt x="449943" y="3773715"/>
                </a:cubicBezTo>
                <a:cubicBezTo>
                  <a:pt x="462278" y="3761380"/>
                  <a:pt x="480085" y="3755853"/>
                  <a:pt x="493486" y="3744686"/>
                </a:cubicBezTo>
                <a:cubicBezTo>
                  <a:pt x="509255" y="3731545"/>
                  <a:pt x="521444" y="3714501"/>
                  <a:pt x="537029" y="3701143"/>
                </a:cubicBezTo>
                <a:cubicBezTo>
                  <a:pt x="555396" y="3685400"/>
                  <a:pt x="575734" y="3672114"/>
                  <a:pt x="595086" y="3657600"/>
                </a:cubicBezTo>
                <a:cubicBezTo>
                  <a:pt x="728553" y="3457401"/>
                  <a:pt x="582249" y="3655923"/>
                  <a:pt x="711200" y="3526972"/>
                </a:cubicBezTo>
                <a:cubicBezTo>
                  <a:pt x="728305" y="3509867"/>
                  <a:pt x="740683" y="3488600"/>
                  <a:pt x="754743" y="3468915"/>
                </a:cubicBezTo>
                <a:cubicBezTo>
                  <a:pt x="764882" y="3454720"/>
                  <a:pt x="770371" y="3436539"/>
                  <a:pt x="783772" y="3425372"/>
                </a:cubicBezTo>
                <a:cubicBezTo>
                  <a:pt x="807688" y="3405442"/>
                  <a:pt x="855120" y="3391913"/>
                  <a:pt x="885372" y="3381829"/>
                </a:cubicBezTo>
                <a:cubicBezTo>
                  <a:pt x="890210" y="3367315"/>
                  <a:pt x="887939" y="3347843"/>
                  <a:pt x="899886" y="3338286"/>
                </a:cubicBezTo>
                <a:cubicBezTo>
                  <a:pt x="915463" y="3325825"/>
                  <a:pt x="939608" y="3331630"/>
                  <a:pt x="957943" y="3323772"/>
                </a:cubicBezTo>
                <a:cubicBezTo>
                  <a:pt x="973977" y="3316900"/>
                  <a:pt x="988085" y="3305910"/>
                  <a:pt x="1001486" y="3294743"/>
                </a:cubicBezTo>
                <a:cubicBezTo>
                  <a:pt x="1017255" y="3281602"/>
                  <a:pt x="1028826" y="3263802"/>
                  <a:pt x="1045029" y="3251200"/>
                </a:cubicBezTo>
                <a:cubicBezTo>
                  <a:pt x="1108085" y="3202156"/>
                  <a:pt x="1126977" y="3195712"/>
                  <a:pt x="1190172" y="3164115"/>
                </a:cubicBezTo>
                <a:cubicBezTo>
                  <a:pt x="1199848" y="3149601"/>
                  <a:pt x="1204686" y="3130248"/>
                  <a:pt x="1219200" y="3120572"/>
                </a:cubicBezTo>
                <a:cubicBezTo>
                  <a:pt x="1331673" y="3045588"/>
                  <a:pt x="1233405" y="3171833"/>
                  <a:pt x="1306286" y="3062515"/>
                </a:cubicBezTo>
                <a:cubicBezTo>
                  <a:pt x="1320658" y="3019397"/>
                  <a:pt x="1329840" y="2966389"/>
                  <a:pt x="1364343" y="2931886"/>
                </a:cubicBezTo>
                <a:cubicBezTo>
                  <a:pt x="1376678" y="2919551"/>
                  <a:pt x="1394485" y="2914024"/>
                  <a:pt x="1407886" y="2902857"/>
                </a:cubicBezTo>
                <a:cubicBezTo>
                  <a:pt x="1423655" y="2889717"/>
                  <a:pt x="1433607" y="2869499"/>
                  <a:pt x="1451429" y="2859315"/>
                </a:cubicBezTo>
                <a:cubicBezTo>
                  <a:pt x="1468749" y="2849418"/>
                  <a:pt x="1490134" y="2849638"/>
                  <a:pt x="1509486" y="2844800"/>
                </a:cubicBezTo>
                <a:cubicBezTo>
                  <a:pt x="1519162" y="2830286"/>
                  <a:pt x="1530713" y="2816859"/>
                  <a:pt x="1538514" y="2801257"/>
                </a:cubicBezTo>
                <a:cubicBezTo>
                  <a:pt x="1545356" y="2787573"/>
                  <a:pt x="1542211" y="2768533"/>
                  <a:pt x="1553029" y="2757715"/>
                </a:cubicBezTo>
                <a:cubicBezTo>
                  <a:pt x="1577699" y="2733045"/>
                  <a:pt x="1640114" y="2699657"/>
                  <a:pt x="1640114" y="2699657"/>
                </a:cubicBezTo>
                <a:cubicBezTo>
                  <a:pt x="1709715" y="2560458"/>
                  <a:pt x="1614141" y="2725629"/>
                  <a:pt x="1741714" y="2598057"/>
                </a:cubicBezTo>
                <a:cubicBezTo>
                  <a:pt x="1752532" y="2587239"/>
                  <a:pt x="1746672" y="2566462"/>
                  <a:pt x="1756229" y="2554515"/>
                </a:cubicBezTo>
                <a:cubicBezTo>
                  <a:pt x="1776693" y="2528936"/>
                  <a:pt x="1814629" y="2520534"/>
                  <a:pt x="1843314" y="2510972"/>
                </a:cubicBezTo>
                <a:cubicBezTo>
                  <a:pt x="1904141" y="2419733"/>
                  <a:pt x="1832187" y="2512060"/>
                  <a:pt x="1930400" y="2438400"/>
                </a:cubicBezTo>
                <a:cubicBezTo>
                  <a:pt x="2061505" y="2340071"/>
                  <a:pt x="1911044" y="2411307"/>
                  <a:pt x="2061029" y="2351315"/>
                </a:cubicBezTo>
                <a:cubicBezTo>
                  <a:pt x="2122307" y="2277781"/>
                  <a:pt x="2129611" y="2257213"/>
                  <a:pt x="2206172" y="2206172"/>
                </a:cubicBezTo>
                <a:cubicBezTo>
                  <a:pt x="2277140" y="2158860"/>
                  <a:pt x="2248396" y="2197595"/>
                  <a:pt x="2307772" y="2148115"/>
                </a:cubicBezTo>
                <a:cubicBezTo>
                  <a:pt x="2380255" y="2087712"/>
                  <a:pt x="2318333" y="2115566"/>
                  <a:pt x="2394857" y="2090057"/>
                </a:cubicBezTo>
                <a:cubicBezTo>
                  <a:pt x="2409371" y="2075543"/>
                  <a:pt x="2425259" y="2062284"/>
                  <a:pt x="2438400" y="2046515"/>
                </a:cubicBezTo>
                <a:cubicBezTo>
                  <a:pt x="2449568" y="2033114"/>
                  <a:pt x="2452283" y="2011627"/>
                  <a:pt x="2467429" y="2002972"/>
                </a:cubicBezTo>
                <a:cubicBezTo>
                  <a:pt x="2488848" y="1990732"/>
                  <a:pt x="2515810" y="1993295"/>
                  <a:pt x="2540000" y="1988457"/>
                </a:cubicBezTo>
                <a:cubicBezTo>
                  <a:pt x="2654197" y="1902811"/>
                  <a:pt x="2537581" y="1982411"/>
                  <a:pt x="2670629" y="1915886"/>
                </a:cubicBezTo>
                <a:cubicBezTo>
                  <a:pt x="2693428" y="1904486"/>
                  <a:pt x="2756894" y="1854269"/>
                  <a:pt x="2772229" y="1843315"/>
                </a:cubicBezTo>
                <a:cubicBezTo>
                  <a:pt x="2786424" y="1833176"/>
                  <a:pt x="2801577" y="1824425"/>
                  <a:pt x="2815772" y="1814286"/>
                </a:cubicBezTo>
                <a:cubicBezTo>
                  <a:pt x="2835457" y="1800226"/>
                  <a:pt x="2853701" y="1784162"/>
                  <a:pt x="2873829" y="1770743"/>
                </a:cubicBezTo>
                <a:cubicBezTo>
                  <a:pt x="2897302" y="1755094"/>
                  <a:pt x="2924132" y="1744520"/>
                  <a:pt x="2946400" y="1727200"/>
                </a:cubicBezTo>
                <a:cubicBezTo>
                  <a:pt x="2980290" y="1700841"/>
                  <a:pt x="3004950" y="1656259"/>
                  <a:pt x="3048000" y="1640115"/>
                </a:cubicBezTo>
                <a:cubicBezTo>
                  <a:pt x="3071099" y="1631453"/>
                  <a:pt x="3096381" y="1630438"/>
                  <a:pt x="3120572" y="1625600"/>
                </a:cubicBezTo>
                <a:cubicBezTo>
                  <a:pt x="3139924" y="1606248"/>
                  <a:pt x="3161532" y="1588914"/>
                  <a:pt x="3178629" y="1567543"/>
                </a:cubicBezTo>
                <a:cubicBezTo>
                  <a:pt x="3317508" y="1393943"/>
                  <a:pt x="3171164" y="1545978"/>
                  <a:pt x="3280229" y="1436915"/>
                </a:cubicBezTo>
                <a:cubicBezTo>
                  <a:pt x="3285067" y="1422401"/>
                  <a:pt x="3287901" y="1407056"/>
                  <a:pt x="3294743" y="1393372"/>
                </a:cubicBezTo>
                <a:cubicBezTo>
                  <a:pt x="3322738" y="1337382"/>
                  <a:pt x="3345364" y="1311363"/>
                  <a:pt x="3381829" y="1262743"/>
                </a:cubicBezTo>
                <a:cubicBezTo>
                  <a:pt x="3386667" y="1248229"/>
                  <a:pt x="3390971" y="1233525"/>
                  <a:pt x="3396343" y="1219200"/>
                </a:cubicBezTo>
                <a:cubicBezTo>
                  <a:pt x="3405491" y="1194805"/>
                  <a:pt x="3417885" y="1171584"/>
                  <a:pt x="3425372" y="1146629"/>
                </a:cubicBezTo>
                <a:cubicBezTo>
                  <a:pt x="3432461" y="1123000"/>
                  <a:pt x="3434535" y="1098139"/>
                  <a:pt x="3439886" y="1074057"/>
                </a:cubicBezTo>
                <a:cubicBezTo>
                  <a:pt x="3444213" y="1054584"/>
                  <a:pt x="3450073" y="1035473"/>
                  <a:pt x="3454400" y="1016000"/>
                </a:cubicBezTo>
                <a:cubicBezTo>
                  <a:pt x="3459751" y="991918"/>
                  <a:pt x="3463745" y="967551"/>
                  <a:pt x="3468914" y="943429"/>
                </a:cubicBezTo>
                <a:cubicBezTo>
                  <a:pt x="3478260" y="899814"/>
                  <a:pt x="3488267" y="856343"/>
                  <a:pt x="3497943" y="812800"/>
                </a:cubicBezTo>
                <a:cubicBezTo>
                  <a:pt x="3495106" y="781595"/>
                  <a:pt x="3481528" y="602000"/>
                  <a:pt x="3468914" y="551543"/>
                </a:cubicBezTo>
                <a:cubicBezTo>
                  <a:pt x="3462595" y="526267"/>
                  <a:pt x="3449034" y="503367"/>
                  <a:pt x="3439886" y="478972"/>
                </a:cubicBezTo>
                <a:cubicBezTo>
                  <a:pt x="3434514" y="464647"/>
                  <a:pt x="3434146" y="447963"/>
                  <a:pt x="3425372" y="435429"/>
                </a:cubicBezTo>
                <a:cubicBezTo>
                  <a:pt x="3399793" y="398887"/>
                  <a:pt x="3368125" y="366984"/>
                  <a:pt x="3338286" y="333829"/>
                </a:cubicBezTo>
                <a:cubicBezTo>
                  <a:pt x="3324555" y="318572"/>
                  <a:pt x="3306129" y="307365"/>
                  <a:pt x="3294743" y="290286"/>
                </a:cubicBezTo>
                <a:cubicBezTo>
                  <a:pt x="3276740" y="263282"/>
                  <a:pt x="3275324" y="224911"/>
                  <a:pt x="3251200" y="203200"/>
                </a:cubicBezTo>
                <a:cubicBezTo>
                  <a:pt x="3223813" y="178551"/>
                  <a:pt x="3181195" y="178614"/>
                  <a:pt x="3149600" y="159657"/>
                </a:cubicBezTo>
                <a:cubicBezTo>
                  <a:pt x="3108114" y="134765"/>
                  <a:pt x="3074972" y="97464"/>
                  <a:pt x="3033486" y="72572"/>
                </a:cubicBezTo>
                <a:cubicBezTo>
                  <a:pt x="2942361" y="17897"/>
                  <a:pt x="2986146" y="41645"/>
                  <a:pt x="2902857" y="0"/>
                </a:cubicBezTo>
                <a:cubicBezTo>
                  <a:pt x="2781905" y="4838"/>
                  <a:pt x="2660798" y="6721"/>
                  <a:pt x="2540000" y="14515"/>
                </a:cubicBezTo>
                <a:cubicBezTo>
                  <a:pt x="2510632" y="16410"/>
                  <a:pt x="2480238" y="18099"/>
                  <a:pt x="2452914" y="29029"/>
                </a:cubicBezTo>
                <a:cubicBezTo>
                  <a:pt x="2411102" y="45754"/>
                  <a:pt x="2384244" y="88673"/>
                  <a:pt x="2351314" y="116115"/>
                </a:cubicBezTo>
                <a:cubicBezTo>
                  <a:pt x="2308937" y="151429"/>
                  <a:pt x="2263063" y="182401"/>
                  <a:pt x="2220686" y="217715"/>
                </a:cubicBezTo>
                <a:cubicBezTo>
                  <a:pt x="2204917" y="230855"/>
                  <a:pt x="2192728" y="247899"/>
                  <a:pt x="2177143" y="261257"/>
                </a:cubicBezTo>
                <a:cubicBezTo>
                  <a:pt x="2108468" y="320121"/>
                  <a:pt x="2136807" y="287881"/>
                  <a:pt x="2075543" y="333829"/>
                </a:cubicBezTo>
                <a:cubicBezTo>
                  <a:pt x="2031413" y="366927"/>
                  <a:pt x="1997246" y="417985"/>
                  <a:pt x="1944914" y="435429"/>
                </a:cubicBezTo>
                <a:lnTo>
                  <a:pt x="1814286" y="478972"/>
                </a:lnTo>
                <a:cubicBezTo>
                  <a:pt x="1794934" y="503162"/>
                  <a:pt x="1771063" y="524347"/>
                  <a:pt x="1756229" y="551543"/>
                </a:cubicBezTo>
                <a:cubicBezTo>
                  <a:pt x="1670982" y="707829"/>
                  <a:pt x="1782195" y="583634"/>
                  <a:pt x="1683657" y="682172"/>
                </a:cubicBezTo>
                <a:cubicBezTo>
                  <a:pt x="1678819" y="696686"/>
                  <a:pt x="1676734" y="712431"/>
                  <a:pt x="1669143" y="725715"/>
                </a:cubicBezTo>
                <a:cubicBezTo>
                  <a:pt x="1657141" y="746718"/>
                  <a:pt x="1635425" y="761666"/>
                  <a:pt x="1625600" y="783772"/>
                </a:cubicBezTo>
                <a:cubicBezTo>
                  <a:pt x="1548566" y="957097"/>
                  <a:pt x="1682542" y="761069"/>
                  <a:pt x="1567543" y="914400"/>
                </a:cubicBezTo>
                <a:cubicBezTo>
                  <a:pt x="1502515" y="1272049"/>
                  <a:pt x="1529050" y="1065269"/>
                  <a:pt x="1553029" y="1712686"/>
                </a:cubicBezTo>
                <a:cubicBezTo>
                  <a:pt x="1558363" y="1856692"/>
                  <a:pt x="1550841" y="1824426"/>
                  <a:pt x="1596572" y="1915886"/>
                </a:cubicBezTo>
                <a:cubicBezTo>
                  <a:pt x="1598702" y="1926537"/>
                  <a:pt x="1618280" y="2030411"/>
                  <a:pt x="1625600" y="2046515"/>
                </a:cubicBezTo>
                <a:cubicBezTo>
                  <a:pt x="1641741" y="2082025"/>
                  <a:pt x="1664979" y="2113872"/>
                  <a:pt x="1683657" y="2148115"/>
                </a:cubicBezTo>
                <a:cubicBezTo>
                  <a:pt x="1694018" y="2167110"/>
                  <a:pt x="1699704" y="2188863"/>
                  <a:pt x="1712686" y="2206172"/>
                </a:cubicBezTo>
                <a:cubicBezTo>
                  <a:pt x="1729107" y="2228067"/>
                  <a:pt x="1751391" y="2244877"/>
                  <a:pt x="1770743" y="2264229"/>
                </a:cubicBezTo>
                <a:cubicBezTo>
                  <a:pt x="1785257" y="2298096"/>
                  <a:pt x="1789637" y="2338442"/>
                  <a:pt x="1814286" y="2365829"/>
                </a:cubicBezTo>
                <a:cubicBezTo>
                  <a:pt x="1835997" y="2389953"/>
                  <a:pt x="1871904" y="2395771"/>
                  <a:pt x="1901372" y="2409372"/>
                </a:cubicBezTo>
                <a:cubicBezTo>
                  <a:pt x="1934827" y="2424813"/>
                  <a:pt x="1968582" y="2439688"/>
                  <a:pt x="2002972" y="2452915"/>
                </a:cubicBezTo>
                <a:cubicBezTo>
                  <a:pt x="2031531" y="2463899"/>
                  <a:pt x="2062201" y="2469281"/>
                  <a:pt x="2090057" y="2481943"/>
                </a:cubicBezTo>
                <a:cubicBezTo>
                  <a:pt x="2237282" y="2548863"/>
                  <a:pt x="2083250" y="2512256"/>
                  <a:pt x="2249714" y="2540000"/>
                </a:cubicBezTo>
                <a:lnTo>
                  <a:pt x="2699657" y="2510972"/>
                </a:lnTo>
                <a:cubicBezTo>
                  <a:pt x="2733761" y="2508280"/>
                  <a:pt x="2767923" y="2504150"/>
                  <a:pt x="2801257" y="2496457"/>
                </a:cubicBezTo>
                <a:cubicBezTo>
                  <a:pt x="2831072" y="2489577"/>
                  <a:pt x="2859314" y="2477105"/>
                  <a:pt x="2888343" y="2467429"/>
                </a:cubicBezTo>
                <a:cubicBezTo>
                  <a:pt x="2960914" y="2481943"/>
                  <a:pt x="3035846" y="2487568"/>
                  <a:pt x="3106057" y="2510972"/>
                </a:cubicBezTo>
                <a:cubicBezTo>
                  <a:pt x="3151172" y="2526010"/>
                  <a:pt x="3156802" y="2576011"/>
                  <a:pt x="3164114" y="2612572"/>
                </a:cubicBezTo>
                <a:cubicBezTo>
                  <a:pt x="3171546" y="2649729"/>
                  <a:pt x="3174313" y="2705540"/>
                  <a:pt x="3193143" y="2743200"/>
                </a:cubicBezTo>
                <a:cubicBezTo>
                  <a:pt x="3200944" y="2758802"/>
                  <a:pt x="3212496" y="2772229"/>
                  <a:pt x="3222172" y="2786743"/>
                </a:cubicBezTo>
                <a:cubicBezTo>
                  <a:pt x="3195602" y="2893018"/>
                  <a:pt x="3227171" y="2801014"/>
                  <a:pt x="3149600" y="2917372"/>
                </a:cubicBezTo>
                <a:cubicBezTo>
                  <a:pt x="3066891" y="3041436"/>
                  <a:pt x="3185246" y="2903712"/>
                  <a:pt x="3077029" y="3048000"/>
                </a:cubicBezTo>
                <a:cubicBezTo>
                  <a:pt x="3064713" y="3064421"/>
                  <a:pt x="3048000" y="3077029"/>
                  <a:pt x="3033486" y="3091543"/>
                </a:cubicBezTo>
                <a:cubicBezTo>
                  <a:pt x="3001486" y="3219546"/>
                  <a:pt x="3048836" y="3072457"/>
                  <a:pt x="2946400" y="3222172"/>
                </a:cubicBezTo>
                <a:cubicBezTo>
                  <a:pt x="2788697" y="3452661"/>
                  <a:pt x="2916064" y="3408217"/>
                  <a:pt x="2757714" y="3439886"/>
                </a:cubicBezTo>
                <a:cubicBezTo>
                  <a:pt x="2743200" y="3464076"/>
                  <a:pt x="2731098" y="3489889"/>
                  <a:pt x="2714172" y="3512457"/>
                </a:cubicBezTo>
                <a:cubicBezTo>
                  <a:pt x="2678948" y="3559423"/>
                  <a:pt x="2641042" y="3571072"/>
                  <a:pt x="2598057" y="3614057"/>
                </a:cubicBezTo>
                <a:cubicBezTo>
                  <a:pt x="2580952" y="3631162"/>
                  <a:pt x="2568386" y="3652297"/>
                  <a:pt x="2554514" y="3672115"/>
                </a:cubicBezTo>
                <a:cubicBezTo>
                  <a:pt x="2534507" y="3700696"/>
                  <a:pt x="2515809" y="3730172"/>
                  <a:pt x="2496457" y="3759200"/>
                </a:cubicBezTo>
                <a:cubicBezTo>
                  <a:pt x="2486781" y="3773714"/>
                  <a:pt x="2477895" y="3788788"/>
                  <a:pt x="2467429" y="3802743"/>
                </a:cubicBezTo>
                <a:lnTo>
                  <a:pt x="2423886" y="3860800"/>
                </a:lnTo>
                <a:cubicBezTo>
                  <a:pt x="2428724" y="3933372"/>
                  <a:pt x="2413256" y="4010267"/>
                  <a:pt x="2438400" y="4078515"/>
                </a:cubicBezTo>
                <a:cubicBezTo>
                  <a:pt x="2458737" y="4133717"/>
                  <a:pt x="2605929" y="4156682"/>
                  <a:pt x="2641600" y="4165600"/>
                </a:cubicBezTo>
                <a:cubicBezTo>
                  <a:pt x="2902857" y="4160762"/>
                  <a:pt x="3164510" y="4166252"/>
                  <a:pt x="3425372" y="4151086"/>
                </a:cubicBezTo>
                <a:cubicBezTo>
                  <a:pt x="3581133" y="4142030"/>
                  <a:pt x="3889829" y="4093029"/>
                  <a:pt x="3889829" y="4093029"/>
                </a:cubicBezTo>
                <a:cubicBezTo>
                  <a:pt x="4380917" y="3863854"/>
                  <a:pt x="3861428" y="4082302"/>
                  <a:pt x="4818743" y="3875315"/>
                </a:cubicBezTo>
                <a:cubicBezTo>
                  <a:pt x="4942869" y="3848477"/>
                  <a:pt x="5058692" y="3791156"/>
                  <a:pt x="5181600" y="3759200"/>
                </a:cubicBezTo>
                <a:cubicBezTo>
                  <a:pt x="5300979" y="3728162"/>
                  <a:pt x="5423505" y="3710819"/>
                  <a:pt x="5544457" y="3686629"/>
                </a:cubicBezTo>
                <a:lnTo>
                  <a:pt x="5602514" y="3657600"/>
                </a:lnTo>
              </a:path>
            </a:pathLst>
          </a:custGeom>
          <a:noFill/>
          <a:ln w="952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8" name="Freeform 17"/>
          <p:cNvSpPr/>
          <p:nvPr/>
        </p:nvSpPr>
        <p:spPr>
          <a:xfrm>
            <a:off x="5312925" y="2169719"/>
            <a:ext cx="899884" cy="564940"/>
          </a:xfrm>
          <a:custGeom>
            <a:avLst/>
            <a:gdLst>
              <a:gd name="connsiteX0" fmla="*/ 0 w 5602514"/>
              <a:gd name="connsiteY0" fmla="*/ 4151086 h 4165600"/>
              <a:gd name="connsiteX1" fmla="*/ 0 w 5602514"/>
              <a:gd name="connsiteY1" fmla="*/ 4151086 h 4165600"/>
              <a:gd name="connsiteX2" fmla="*/ 87086 w 5602514"/>
              <a:gd name="connsiteY2" fmla="*/ 4049486 h 4165600"/>
              <a:gd name="connsiteX3" fmla="*/ 188686 w 5602514"/>
              <a:gd name="connsiteY3" fmla="*/ 4005943 h 4165600"/>
              <a:gd name="connsiteX4" fmla="*/ 232229 w 5602514"/>
              <a:gd name="connsiteY4" fmla="*/ 3947886 h 4165600"/>
              <a:gd name="connsiteX5" fmla="*/ 333829 w 5602514"/>
              <a:gd name="connsiteY5" fmla="*/ 3889829 h 4165600"/>
              <a:gd name="connsiteX6" fmla="*/ 377372 w 5602514"/>
              <a:gd name="connsiteY6" fmla="*/ 3831772 h 4165600"/>
              <a:gd name="connsiteX7" fmla="*/ 420914 w 5602514"/>
              <a:gd name="connsiteY7" fmla="*/ 3817257 h 4165600"/>
              <a:gd name="connsiteX8" fmla="*/ 449943 w 5602514"/>
              <a:gd name="connsiteY8" fmla="*/ 3773715 h 4165600"/>
              <a:gd name="connsiteX9" fmla="*/ 493486 w 5602514"/>
              <a:gd name="connsiteY9" fmla="*/ 3744686 h 4165600"/>
              <a:gd name="connsiteX10" fmla="*/ 537029 w 5602514"/>
              <a:gd name="connsiteY10" fmla="*/ 3701143 h 4165600"/>
              <a:gd name="connsiteX11" fmla="*/ 595086 w 5602514"/>
              <a:gd name="connsiteY11" fmla="*/ 3657600 h 4165600"/>
              <a:gd name="connsiteX12" fmla="*/ 711200 w 5602514"/>
              <a:gd name="connsiteY12" fmla="*/ 3526972 h 4165600"/>
              <a:gd name="connsiteX13" fmla="*/ 754743 w 5602514"/>
              <a:gd name="connsiteY13" fmla="*/ 3468915 h 4165600"/>
              <a:gd name="connsiteX14" fmla="*/ 783772 w 5602514"/>
              <a:gd name="connsiteY14" fmla="*/ 3425372 h 4165600"/>
              <a:gd name="connsiteX15" fmla="*/ 885372 w 5602514"/>
              <a:gd name="connsiteY15" fmla="*/ 3381829 h 4165600"/>
              <a:gd name="connsiteX16" fmla="*/ 899886 w 5602514"/>
              <a:gd name="connsiteY16" fmla="*/ 3338286 h 4165600"/>
              <a:gd name="connsiteX17" fmla="*/ 957943 w 5602514"/>
              <a:gd name="connsiteY17" fmla="*/ 3323772 h 4165600"/>
              <a:gd name="connsiteX18" fmla="*/ 1001486 w 5602514"/>
              <a:gd name="connsiteY18" fmla="*/ 3294743 h 4165600"/>
              <a:gd name="connsiteX19" fmla="*/ 1045029 w 5602514"/>
              <a:gd name="connsiteY19" fmla="*/ 3251200 h 4165600"/>
              <a:gd name="connsiteX20" fmla="*/ 1190172 w 5602514"/>
              <a:gd name="connsiteY20" fmla="*/ 3164115 h 4165600"/>
              <a:gd name="connsiteX21" fmla="*/ 1219200 w 5602514"/>
              <a:gd name="connsiteY21" fmla="*/ 3120572 h 4165600"/>
              <a:gd name="connsiteX22" fmla="*/ 1306286 w 5602514"/>
              <a:gd name="connsiteY22" fmla="*/ 3062515 h 4165600"/>
              <a:gd name="connsiteX23" fmla="*/ 1364343 w 5602514"/>
              <a:gd name="connsiteY23" fmla="*/ 2931886 h 4165600"/>
              <a:gd name="connsiteX24" fmla="*/ 1407886 w 5602514"/>
              <a:gd name="connsiteY24" fmla="*/ 2902857 h 4165600"/>
              <a:gd name="connsiteX25" fmla="*/ 1451429 w 5602514"/>
              <a:gd name="connsiteY25" fmla="*/ 2859315 h 4165600"/>
              <a:gd name="connsiteX26" fmla="*/ 1509486 w 5602514"/>
              <a:gd name="connsiteY26" fmla="*/ 2844800 h 4165600"/>
              <a:gd name="connsiteX27" fmla="*/ 1538514 w 5602514"/>
              <a:gd name="connsiteY27" fmla="*/ 2801257 h 4165600"/>
              <a:gd name="connsiteX28" fmla="*/ 1553029 w 5602514"/>
              <a:gd name="connsiteY28" fmla="*/ 2757715 h 4165600"/>
              <a:gd name="connsiteX29" fmla="*/ 1640114 w 5602514"/>
              <a:gd name="connsiteY29" fmla="*/ 2699657 h 4165600"/>
              <a:gd name="connsiteX30" fmla="*/ 1741714 w 5602514"/>
              <a:gd name="connsiteY30" fmla="*/ 2598057 h 4165600"/>
              <a:gd name="connsiteX31" fmla="*/ 1756229 w 5602514"/>
              <a:gd name="connsiteY31" fmla="*/ 2554515 h 4165600"/>
              <a:gd name="connsiteX32" fmla="*/ 1843314 w 5602514"/>
              <a:gd name="connsiteY32" fmla="*/ 2510972 h 4165600"/>
              <a:gd name="connsiteX33" fmla="*/ 1930400 w 5602514"/>
              <a:gd name="connsiteY33" fmla="*/ 2438400 h 4165600"/>
              <a:gd name="connsiteX34" fmla="*/ 2061029 w 5602514"/>
              <a:gd name="connsiteY34" fmla="*/ 2351315 h 4165600"/>
              <a:gd name="connsiteX35" fmla="*/ 2206172 w 5602514"/>
              <a:gd name="connsiteY35" fmla="*/ 2206172 h 4165600"/>
              <a:gd name="connsiteX36" fmla="*/ 2307772 w 5602514"/>
              <a:gd name="connsiteY36" fmla="*/ 2148115 h 4165600"/>
              <a:gd name="connsiteX37" fmla="*/ 2394857 w 5602514"/>
              <a:gd name="connsiteY37" fmla="*/ 2090057 h 4165600"/>
              <a:gd name="connsiteX38" fmla="*/ 2438400 w 5602514"/>
              <a:gd name="connsiteY38" fmla="*/ 2046515 h 4165600"/>
              <a:gd name="connsiteX39" fmla="*/ 2467429 w 5602514"/>
              <a:gd name="connsiteY39" fmla="*/ 2002972 h 4165600"/>
              <a:gd name="connsiteX40" fmla="*/ 2540000 w 5602514"/>
              <a:gd name="connsiteY40" fmla="*/ 1988457 h 4165600"/>
              <a:gd name="connsiteX41" fmla="*/ 2670629 w 5602514"/>
              <a:gd name="connsiteY41" fmla="*/ 1915886 h 4165600"/>
              <a:gd name="connsiteX42" fmla="*/ 2772229 w 5602514"/>
              <a:gd name="connsiteY42" fmla="*/ 1843315 h 4165600"/>
              <a:gd name="connsiteX43" fmla="*/ 2815772 w 5602514"/>
              <a:gd name="connsiteY43" fmla="*/ 1814286 h 4165600"/>
              <a:gd name="connsiteX44" fmla="*/ 2873829 w 5602514"/>
              <a:gd name="connsiteY44" fmla="*/ 1770743 h 4165600"/>
              <a:gd name="connsiteX45" fmla="*/ 2946400 w 5602514"/>
              <a:gd name="connsiteY45" fmla="*/ 1727200 h 4165600"/>
              <a:gd name="connsiteX46" fmla="*/ 3048000 w 5602514"/>
              <a:gd name="connsiteY46" fmla="*/ 1640115 h 4165600"/>
              <a:gd name="connsiteX47" fmla="*/ 3120572 w 5602514"/>
              <a:gd name="connsiteY47" fmla="*/ 1625600 h 4165600"/>
              <a:gd name="connsiteX48" fmla="*/ 3178629 w 5602514"/>
              <a:gd name="connsiteY48" fmla="*/ 1567543 h 4165600"/>
              <a:gd name="connsiteX49" fmla="*/ 3280229 w 5602514"/>
              <a:gd name="connsiteY49" fmla="*/ 1436915 h 4165600"/>
              <a:gd name="connsiteX50" fmla="*/ 3294743 w 5602514"/>
              <a:gd name="connsiteY50" fmla="*/ 1393372 h 4165600"/>
              <a:gd name="connsiteX51" fmla="*/ 3381829 w 5602514"/>
              <a:gd name="connsiteY51" fmla="*/ 1262743 h 4165600"/>
              <a:gd name="connsiteX52" fmla="*/ 3396343 w 5602514"/>
              <a:gd name="connsiteY52" fmla="*/ 1219200 h 4165600"/>
              <a:gd name="connsiteX53" fmla="*/ 3425372 w 5602514"/>
              <a:gd name="connsiteY53" fmla="*/ 1146629 h 4165600"/>
              <a:gd name="connsiteX54" fmla="*/ 3439886 w 5602514"/>
              <a:gd name="connsiteY54" fmla="*/ 1074057 h 4165600"/>
              <a:gd name="connsiteX55" fmla="*/ 3454400 w 5602514"/>
              <a:gd name="connsiteY55" fmla="*/ 1016000 h 4165600"/>
              <a:gd name="connsiteX56" fmla="*/ 3468914 w 5602514"/>
              <a:gd name="connsiteY56" fmla="*/ 943429 h 4165600"/>
              <a:gd name="connsiteX57" fmla="*/ 3497943 w 5602514"/>
              <a:gd name="connsiteY57" fmla="*/ 812800 h 4165600"/>
              <a:gd name="connsiteX58" fmla="*/ 3468914 w 5602514"/>
              <a:gd name="connsiteY58" fmla="*/ 551543 h 4165600"/>
              <a:gd name="connsiteX59" fmla="*/ 3439886 w 5602514"/>
              <a:gd name="connsiteY59" fmla="*/ 478972 h 4165600"/>
              <a:gd name="connsiteX60" fmla="*/ 3425372 w 5602514"/>
              <a:gd name="connsiteY60" fmla="*/ 435429 h 4165600"/>
              <a:gd name="connsiteX61" fmla="*/ 3338286 w 5602514"/>
              <a:gd name="connsiteY61" fmla="*/ 333829 h 4165600"/>
              <a:gd name="connsiteX62" fmla="*/ 3294743 w 5602514"/>
              <a:gd name="connsiteY62" fmla="*/ 290286 h 4165600"/>
              <a:gd name="connsiteX63" fmla="*/ 3251200 w 5602514"/>
              <a:gd name="connsiteY63" fmla="*/ 203200 h 4165600"/>
              <a:gd name="connsiteX64" fmla="*/ 3149600 w 5602514"/>
              <a:gd name="connsiteY64" fmla="*/ 159657 h 4165600"/>
              <a:gd name="connsiteX65" fmla="*/ 3033486 w 5602514"/>
              <a:gd name="connsiteY65" fmla="*/ 72572 h 4165600"/>
              <a:gd name="connsiteX66" fmla="*/ 2902857 w 5602514"/>
              <a:gd name="connsiteY66" fmla="*/ 0 h 4165600"/>
              <a:gd name="connsiteX67" fmla="*/ 2540000 w 5602514"/>
              <a:gd name="connsiteY67" fmla="*/ 14515 h 4165600"/>
              <a:gd name="connsiteX68" fmla="*/ 2452914 w 5602514"/>
              <a:gd name="connsiteY68" fmla="*/ 29029 h 4165600"/>
              <a:gd name="connsiteX69" fmla="*/ 2351314 w 5602514"/>
              <a:gd name="connsiteY69" fmla="*/ 116115 h 4165600"/>
              <a:gd name="connsiteX70" fmla="*/ 2220686 w 5602514"/>
              <a:gd name="connsiteY70" fmla="*/ 217715 h 4165600"/>
              <a:gd name="connsiteX71" fmla="*/ 2177143 w 5602514"/>
              <a:gd name="connsiteY71" fmla="*/ 261257 h 4165600"/>
              <a:gd name="connsiteX72" fmla="*/ 2075543 w 5602514"/>
              <a:gd name="connsiteY72" fmla="*/ 333829 h 4165600"/>
              <a:gd name="connsiteX73" fmla="*/ 1944914 w 5602514"/>
              <a:gd name="connsiteY73" fmla="*/ 435429 h 4165600"/>
              <a:gd name="connsiteX74" fmla="*/ 1814286 w 5602514"/>
              <a:gd name="connsiteY74" fmla="*/ 478972 h 4165600"/>
              <a:gd name="connsiteX75" fmla="*/ 1756229 w 5602514"/>
              <a:gd name="connsiteY75" fmla="*/ 551543 h 4165600"/>
              <a:gd name="connsiteX76" fmla="*/ 1683657 w 5602514"/>
              <a:gd name="connsiteY76" fmla="*/ 682172 h 4165600"/>
              <a:gd name="connsiteX77" fmla="*/ 1669143 w 5602514"/>
              <a:gd name="connsiteY77" fmla="*/ 725715 h 4165600"/>
              <a:gd name="connsiteX78" fmla="*/ 1625600 w 5602514"/>
              <a:gd name="connsiteY78" fmla="*/ 783772 h 4165600"/>
              <a:gd name="connsiteX79" fmla="*/ 1567543 w 5602514"/>
              <a:gd name="connsiteY79" fmla="*/ 914400 h 4165600"/>
              <a:gd name="connsiteX80" fmla="*/ 1553029 w 5602514"/>
              <a:gd name="connsiteY80" fmla="*/ 1712686 h 4165600"/>
              <a:gd name="connsiteX81" fmla="*/ 1596572 w 5602514"/>
              <a:gd name="connsiteY81" fmla="*/ 1915886 h 4165600"/>
              <a:gd name="connsiteX82" fmla="*/ 1625600 w 5602514"/>
              <a:gd name="connsiteY82" fmla="*/ 2046515 h 4165600"/>
              <a:gd name="connsiteX83" fmla="*/ 1683657 w 5602514"/>
              <a:gd name="connsiteY83" fmla="*/ 2148115 h 4165600"/>
              <a:gd name="connsiteX84" fmla="*/ 1712686 w 5602514"/>
              <a:gd name="connsiteY84" fmla="*/ 2206172 h 4165600"/>
              <a:gd name="connsiteX85" fmla="*/ 1770743 w 5602514"/>
              <a:gd name="connsiteY85" fmla="*/ 2264229 h 4165600"/>
              <a:gd name="connsiteX86" fmla="*/ 1814286 w 5602514"/>
              <a:gd name="connsiteY86" fmla="*/ 2365829 h 4165600"/>
              <a:gd name="connsiteX87" fmla="*/ 1901372 w 5602514"/>
              <a:gd name="connsiteY87" fmla="*/ 2409372 h 4165600"/>
              <a:gd name="connsiteX88" fmla="*/ 2002972 w 5602514"/>
              <a:gd name="connsiteY88" fmla="*/ 2452915 h 4165600"/>
              <a:gd name="connsiteX89" fmla="*/ 2090057 w 5602514"/>
              <a:gd name="connsiteY89" fmla="*/ 2481943 h 4165600"/>
              <a:gd name="connsiteX90" fmla="*/ 2249714 w 5602514"/>
              <a:gd name="connsiteY90" fmla="*/ 2540000 h 4165600"/>
              <a:gd name="connsiteX91" fmla="*/ 2699657 w 5602514"/>
              <a:gd name="connsiteY91" fmla="*/ 2510972 h 4165600"/>
              <a:gd name="connsiteX92" fmla="*/ 2801257 w 5602514"/>
              <a:gd name="connsiteY92" fmla="*/ 2496457 h 4165600"/>
              <a:gd name="connsiteX93" fmla="*/ 2888343 w 5602514"/>
              <a:gd name="connsiteY93" fmla="*/ 2467429 h 4165600"/>
              <a:gd name="connsiteX94" fmla="*/ 3106057 w 5602514"/>
              <a:gd name="connsiteY94" fmla="*/ 2510972 h 4165600"/>
              <a:gd name="connsiteX95" fmla="*/ 3164114 w 5602514"/>
              <a:gd name="connsiteY95" fmla="*/ 2612572 h 4165600"/>
              <a:gd name="connsiteX96" fmla="*/ 3193143 w 5602514"/>
              <a:gd name="connsiteY96" fmla="*/ 2743200 h 4165600"/>
              <a:gd name="connsiteX97" fmla="*/ 3222172 w 5602514"/>
              <a:gd name="connsiteY97" fmla="*/ 2786743 h 4165600"/>
              <a:gd name="connsiteX98" fmla="*/ 3149600 w 5602514"/>
              <a:gd name="connsiteY98" fmla="*/ 2917372 h 4165600"/>
              <a:gd name="connsiteX99" fmla="*/ 3077029 w 5602514"/>
              <a:gd name="connsiteY99" fmla="*/ 3048000 h 4165600"/>
              <a:gd name="connsiteX100" fmla="*/ 3033486 w 5602514"/>
              <a:gd name="connsiteY100" fmla="*/ 3091543 h 4165600"/>
              <a:gd name="connsiteX101" fmla="*/ 2946400 w 5602514"/>
              <a:gd name="connsiteY101" fmla="*/ 3222172 h 4165600"/>
              <a:gd name="connsiteX102" fmla="*/ 2757714 w 5602514"/>
              <a:gd name="connsiteY102" fmla="*/ 3439886 h 4165600"/>
              <a:gd name="connsiteX103" fmla="*/ 2714172 w 5602514"/>
              <a:gd name="connsiteY103" fmla="*/ 3512457 h 4165600"/>
              <a:gd name="connsiteX104" fmla="*/ 2598057 w 5602514"/>
              <a:gd name="connsiteY104" fmla="*/ 3614057 h 4165600"/>
              <a:gd name="connsiteX105" fmla="*/ 2554514 w 5602514"/>
              <a:gd name="connsiteY105" fmla="*/ 3672115 h 4165600"/>
              <a:gd name="connsiteX106" fmla="*/ 2496457 w 5602514"/>
              <a:gd name="connsiteY106" fmla="*/ 3759200 h 4165600"/>
              <a:gd name="connsiteX107" fmla="*/ 2467429 w 5602514"/>
              <a:gd name="connsiteY107" fmla="*/ 3802743 h 4165600"/>
              <a:gd name="connsiteX108" fmla="*/ 2423886 w 5602514"/>
              <a:gd name="connsiteY108" fmla="*/ 3860800 h 4165600"/>
              <a:gd name="connsiteX109" fmla="*/ 2438400 w 5602514"/>
              <a:gd name="connsiteY109" fmla="*/ 4078515 h 4165600"/>
              <a:gd name="connsiteX110" fmla="*/ 2641600 w 5602514"/>
              <a:gd name="connsiteY110" fmla="*/ 4165600 h 4165600"/>
              <a:gd name="connsiteX111" fmla="*/ 3425372 w 5602514"/>
              <a:gd name="connsiteY111" fmla="*/ 4151086 h 4165600"/>
              <a:gd name="connsiteX112" fmla="*/ 3889829 w 5602514"/>
              <a:gd name="connsiteY112" fmla="*/ 4093029 h 4165600"/>
              <a:gd name="connsiteX113" fmla="*/ 4818743 w 5602514"/>
              <a:gd name="connsiteY113" fmla="*/ 3875315 h 4165600"/>
              <a:gd name="connsiteX114" fmla="*/ 5181600 w 5602514"/>
              <a:gd name="connsiteY114" fmla="*/ 3759200 h 4165600"/>
              <a:gd name="connsiteX115" fmla="*/ 5544457 w 5602514"/>
              <a:gd name="connsiteY115" fmla="*/ 3686629 h 4165600"/>
              <a:gd name="connsiteX116" fmla="*/ 5602514 w 5602514"/>
              <a:gd name="connsiteY116" fmla="*/ 3657600 h 4165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</a:cxnLst>
            <a:rect l="l" t="t" r="r" b="b"/>
            <a:pathLst>
              <a:path w="5602514" h="4165600">
                <a:moveTo>
                  <a:pt x="0" y="4151086"/>
                </a:moveTo>
                <a:lnTo>
                  <a:pt x="0" y="4151086"/>
                </a:lnTo>
                <a:cubicBezTo>
                  <a:pt x="29029" y="4117219"/>
                  <a:pt x="52255" y="4077351"/>
                  <a:pt x="87086" y="4049486"/>
                </a:cubicBezTo>
                <a:cubicBezTo>
                  <a:pt x="253643" y="3916241"/>
                  <a:pt x="48463" y="4146166"/>
                  <a:pt x="188686" y="4005943"/>
                </a:cubicBezTo>
                <a:cubicBezTo>
                  <a:pt x="205791" y="3988838"/>
                  <a:pt x="215124" y="3964991"/>
                  <a:pt x="232229" y="3947886"/>
                </a:cubicBezTo>
                <a:cubicBezTo>
                  <a:pt x="252746" y="3927369"/>
                  <a:pt x="311059" y="3901214"/>
                  <a:pt x="333829" y="3889829"/>
                </a:cubicBezTo>
                <a:cubicBezTo>
                  <a:pt x="348343" y="3870477"/>
                  <a:pt x="358788" y="3847259"/>
                  <a:pt x="377372" y="3831772"/>
                </a:cubicBezTo>
                <a:cubicBezTo>
                  <a:pt x="389125" y="3821978"/>
                  <a:pt x="408967" y="3826814"/>
                  <a:pt x="420914" y="3817257"/>
                </a:cubicBezTo>
                <a:cubicBezTo>
                  <a:pt x="434535" y="3806360"/>
                  <a:pt x="437608" y="3786050"/>
                  <a:pt x="449943" y="3773715"/>
                </a:cubicBezTo>
                <a:cubicBezTo>
                  <a:pt x="462278" y="3761380"/>
                  <a:pt x="480085" y="3755853"/>
                  <a:pt x="493486" y="3744686"/>
                </a:cubicBezTo>
                <a:cubicBezTo>
                  <a:pt x="509255" y="3731545"/>
                  <a:pt x="521444" y="3714501"/>
                  <a:pt x="537029" y="3701143"/>
                </a:cubicBezTo>
                <a:cubicBezTo>
                  <a:pt x="555396" y="3685400"/>
                  <a:pt x="575734" y="3672114"/>
                  <a:pt x="595086" y="3657600"/>
                </a:cubicBezTo>
                <a:cubicBezTo>
                  <a:pt x="728553" y="3457401"/>
                  <a:pt x="582249" y="3655923"/>
                  <a:pt x="711200" y="3526972"/>
                </a:cubicBezTo>
                <a:cubicBezTo>
                  <a:pt x="728305" y="3509867"/>
                  <a:pt x="740683" y="3488600"/>
                  <a:pt x="754743" y="3468915"/>
                </a:cubicBezTo>
                <a:cubicBezTo>
                  <a:pt x="764882" y="3454720"/>
                  <a:pt x="770371" y="3436539"/>
                  <a:pt x="783772" y="3425372"/>
                </a:cubicBezTo>
                <a:cubicBezTo>
                  <a:pt x="807688" y="3405442"/>
                  <a:pt x="855120" y="3391913"/>
                  <a:pt x="885372" y="3381829"/>
                </a:cubicBezTo>
                <a:cubicBezTo>
                  <a:pt x="890210" y="3367315"/>
                  <a:pt x="887939" y="3347843"/>
                  <a:pt x="899886" y="3338286"/>
                </a:cubicBezTo>
                <a:cubicBezTo>
                  <a:pt x="915463" y="3325825"/>
                  <a:pt x="939608" y="3331630"/>
                  <a:pt x="957943" y="3323772"/>
                </a:cubicBezTo>
                <a:cubicBezTo>
                  <a:pt x="973977" y="3316900"/>
                  <a:pt x="988085" y="3305910"/>
                  <a:pt x="1001486" y="3294743"/>
                </a:cubicBezTo>
                <a:cubicBezTo>
                  <a:pt x="1017255" y="3281602"/>
                  <a:pt x="1028826" y="3263802"/>
                  <a:pt x="1045029" y="3251200"/>
                </a:cubicBezTo>
                <a:cubicBezTo>
                  <a:pt x="1108085" y="3202156"/>
                  <a:pt x="1126977" y="3195712"/>
                  <a:pt x="1190172" y="3164115"/>
                </a:cubicBezTo>
                <a:cubicBezTo>
                  <a:pt x="1199848" y="3149601"/>
                  <a:pt x="1204686" y="3130248"/>
                  <a:pt x="1219200" y="3120572"/>
                </a:cubicBezTo>
                <a:cubicBezTo>
                  <a:pt x="1331673" y="3045588"/>
                  <a:pt x="1233405" y="3171833"/>
                  <a:pt x="1306286" y="3062515"/>
                </a:cubicBezTo>
                <a:cubicBezTo>
                  <a:pt x="1320658" y="3019397"/>
                  <a:pt x="1329840" y="2966389"/>
                  <a:pt x="1364343" y="2931886"/>
                </a:cubicBezTo>
                <a:cubicBezTo>
                  <a:pt x="1376678" y="2919551"/>
                  <a:pt x="1394485" y="2914024"/>
                  <a:pt x="1407886" y="2902857"/>
                </a:cubicBezTo>
                <a:cubicBezTo>
                  <a:pt x="1423655" y="2889717"/>
                  <a:pt x="1433607" y="2869499"/>
                  <a:pt x="1451429" y="2859315"/>
                </a:cubicBezTo>
                <a:cubicBezTo>
                  <a:pt x="1468749" y="2849418"/>
                  <a:pt x="1490134" y="2849638"/>
                  <a:pt x="1509486" y="2844800"/>
                </a:cubicBezTo>
                <a:cubicBezTo>
                  <a:pt x="1519162" y="2830286"/>
                  <a:pt x="1530713" y="2816859"/>
                  <a:pt x="1538514" y="2801257"/>
                </a:cubicBezTo>
                <a:cubicBezTo>
                  <a:pt x="1545356" y="2787573"/>
                  <a:pt x="1542211" y="2768533"/>
                  <a:pt x="1553029" y="2757715"/>
                </a:cubicBezTo>
                <a:cubicBezTo>
                  <a:pt x="1577699" y="2733045"/>
                  <a:pt x="1640114" y="2699657"/>
                  <a:pt x="1640114" y="2699657"/>
                </a:cubicBezTo>
                <a:cubicBezTo>
                  <a:pt x="1709715" y="2560458"/>
                  <a:pt x="1614141" y="2725629"/>
                  <a:pt x="1741714" y="2598057"/>
                </a:cubicBezTo>
                <a:cubicBezTo>
                  <a:pt x="1752532" y="2587239"/>
                  <a:pt x="1746672" y="2566462"/>
                  <a:pt x="1756229" y="2554515"/>
                </a:cubicBezTo>
                <a:cubicBezTo>
                  <a:pt x="1776693" y="2528936"/>
                  <a:pt x="1814629" y="2520534"/>
                  <a:pt x="1843314" y="2510972"/>
                </a:cubicBezTo>
                <a:cubicBezTo>
                  <a:pt x="1904141" y="2419733"/>
                  <a:pt x="1832187" y="2512060"/>
                  <a:pt x="1930400" y="2438400"/>
                </a:cubicBezTo>
                <a:cubicBezTo>
                  <a:pt x="2061505" y="2340071"/>
                  <a:pt x="1911044" y="2411307"/>
                  <a:pt x="2061029" y="2351315"/>
                </a:cubicBezTo>
                <a:cubicBezTo>
                  <a:pt x="2122307" y="2277781"/>
                  <a:pt x="2129611" y="2257213"/>
                  <a:pt x="2206172" y="2206172"/>
                </a:cubicBezTo>
                <a:cubicBezTo>
                  <a:pt x="2277140" y="2158860"/>
                  <a:pt x="2248396" y="2197595"/>
                  <a:pt x="2307772" y="2148115"/>
                </a:cubicBezTo>
                <a:cubicBezTo>
                  <a:pt x="2380255" y="2087712"/>
                  <a:pt x="2318333" y="2115566"/>
                  <a:pt x="2394857" y="2090057"/>
                </a:cubicBezTo>
                <a:cubicBezTo>
                  <a:pt x="2409371" y="2075543"/>
                  <a:pt x="2425259" y="2062284"/>
                  <a:pt x="2438400" y="2046515"/>
                </a:cubicBezTo>
                <a:cubicBezTo>
                  <a:pt x="2449568" y="2033114"/>
                  <a:pt x="2452283" y="2011627"/>
                  <a:pt x="2467429" y="2002972"/>
                </a:cubicBezTo>
                <a:cubicBezTo>
                  <a:pt x="2488848" y="1990732"/>
                  <a:pt x="2515810" y="1993295"/>
                  <a:pt x="2540000" y="1988457"/>
                </a:cubicBezTo>
                <a:cubicBezTo>
                  <a:pt x="2654197" y="1902811"/>
                  <a:pt x="2537581" y="1982411"/>
                  <a:pt x="2670629" y="1915886"/>
                </a:cubicBezTo>
                <a:cubicBezTo>
                  <a:pt x="2693428" y="1904486"/>
                  <a:pt x="2756894" y="1854269"/>
                  <a:pt x="2772229" y="1843315"/>
                </a:cubicBezTo>
                <a:cubicBezTo>
                  <a:pt x="2786424" y="1833176"/>
                  <a:pt x="2801577" y="1824425"/>
                  <a:pt x="2815772" y="1814286"/>
                </a:cubicBezTo>
                <a:cubicBezTo>
                  <a:pt x="2835457" y="1800226"/>
                  <a:pt x="2853701" y="1784162"/>
                  <a:pt x="2873829" y="1770743"/>
                </a:cubicBezTo>
                <a:cubicBezTo>
                  <a:pt x="2897302" y="1755094"/>
                  <a:pt x="2924132" y="1744520"/>
                  <a:pt x="2946400" y="1727200"/>
                </a:cubicBezTo>
                <a:cubicBezTo>
                  <a:pt x="2980290" y="1700841"/>
                  <a:pt x="3004950" y="1656259"/>
                  <a:pt x="3048000" y="1640115"/>
                </a:cubicBezTo>
                <a:cubicBezTo>
                  <a:pt x="3071099" y="1631453"/>
                  <a:pt x="3096381" y="1630438"/>
                  <a:pt x="3120572" y="1625600"/>
                </a:cubicBezTo>
                <a:cubicBezTo>
                  <a:pt x="3139924" y="1606248"/>
                  <a:pt x="3161532" y="1588914"/>
                  <a:pt x="3178629" y="1567543"/>
                </a:cubicBezTo>
                <a:cubicBezTo>
                  <a:pt x="3317508" y="1393943"/>
                  <a:pt x="3171164" y="1545978"/>
                  <a:pt x="3280229" y="1436915"/>
                </a:cubicBezTo>
                <a:cubicBezTo>
                  <a:pt x="3285067" y="1422401"/>
                  <a:pt x="3287901" y="1407056"/>
                  <a:pt x="3294743" y="1393372"/>
                </a:cubicBezTo>
                <a:cubicBezTo>
                  <a:pt x="3322738" y="1337382"/>
                  <a:pt x="3345364" y="1311363"/>
                  <a:pt x="3381829" y="1262743"/>
                </a:cubicBezTo>
                <a:cubicBezTo>
                  <a:pt x="3386667" y="1248229"/>
                  <a:pt x="3390971" y="1233525"/>
                  <a:pt x="3396343" y="1219200"/>
                </a:cubicBezTo>
                <a:cubicBezTo>
                  <a:pt x="3405491" y="1194805"/>
                  <a:pt x="3417885" y="1171584"/>
                  <a:pt x="3425372" y="1146629"/>
                </a:cubicBezTo>
                <a:cubicBezTo>
                  <a:pt x="3432461" y="1123000"/>
                  <a:pt x="3434535" y="1098139"/>
                  <a:pt x="3439886" y="1074057"/>
                </a:cubicBezTo>
                <a:cubicBezTo>
                  <a:pt x="3444213" y="1054584"/>
                  <a:pt x="3450073" y="1035473"/>
                  <a:pt x="3454400" y="1016000"/>
                </a:cubicBezTo>
                <a:cubicBezTo>
                  <a:pt x="3459751" y="991918"/>
                  <a:pt x="3463745" y="967551"/>
                  <a:pt x="3468914" y="943429"/>
                </a:cubicBezTo>
                <a:cubicBezTo>
                  <a:pt x="3478260" y="899814"/>
                  <a:pt x="3488267" y="856343"/>
                  <a:pt x="3497943" y="812800"/>
                </a:cubicBezTo>
                <a:cubicBezTo>
                  <a:pt x="3495106" y="781595"/>
                  <a:pt x="3481528" y="602000"/>
                  <a:pt x="3468914" y="551543"/>
                </a:cubicBezTo>
                <a:cubicBezTo>
                  <a:pt x="3462595" y="526267"/>
                  <a:pt x="3449034" y="503367"/>
                  <a:pt x="3439886" y="478972"/>
                </a:cubicBezTo>
                <a:cubicBezTo>
                  <a:pt x="3434514" y="464647"/>
                  <a:pt x="3434146" y="447963"/>
                  <a:pt x="3425372" y="435429"/>
                </a:cubicBezTo>
                <a:cubicBezTo>
                  <a:pt x="3399793" y="398887"/>
                  <a:pt x="3368125" y="366984"/>
                  <a:pt x="3338286" y="333829"/>
                </a:cubicBezTo>
                <a:cubicBezTo>
                  <a:pt x="3324555" y="318572"/>
                  <a:pt x="3306129" y="307365"/>
                  <a:pt x="3294743" y="290286"/>
                </a:cubicBezTo>
                <a:cubicBezTo>
                  <a:pt x="3276740" y="263282"/>
                  <a:pt x="3275324" y="224911"/>
                  <a:pt x="3251200" y="203200"/>
                </a:cubicBezTo>
                <a:cubicBezTo>
                  <a:pt x="3223813" y="178551"/>
                  <a:pt x="3181195" y="178614"/>
                  <a:pt x="3149600" y="159657"/>
                </a:cubicBezTo>
                <a:cubicBezTo>
                  <a:pt x="3108114" y="134765"/>
                  <a:pt x="3074972" y="97464"/>
                  <a:pt x="3033486" y="72572"/>
                </a:cubicBezTo>
                <a:cubicBezTo>
                  <a:pt x="2942361" y="17897"/>
                  <a:pt x="2986146" y="41645"/>
                  <a:pt x="2902857" y="0"/>
                </a:cubicBezTo>
                <a:cubicBezTo>
                  <a:pt x="2781905" y="4838"/>
                  <a:pt x="2660798" y="6721"/>
                  <a:pt x="2540000" y="14515"/>
                </a:cubicBezTo>
                <a:cubicBezTo>
                  <a:pt x="2510632" y="16410"/>
                  <a:pt x="2480238" y="18099"/>
                  <a:pt x="2452914" y="29029"/>
                </a:cubicBezTo>
                <a:cubicBezTo>
                  <a:pt x="2411102" y="45754"/>
                  <a:pt x="2384244" y="88673"/>
                  <a:pt x="2351314" y="116115"/>
                </a:cubicBezTo>
                <a:cubicBezTo>
                  <a:pt x="2308937" y="151429"/>
                  <a:pt x="2263063" y="182401"/>
                  <a:pt x="2220686" y="217715"/>
                </a:cubicBezTo>
                <a:cubicBezTo>
                  <a:pt x="2204917" y="230855"/>
                  <a:pt x="2192728" y="247899"/>
                  <a:pt x="2177143" y="261257"/>
                </a:cubicBezTo>
                <a:cubicBezTo>
                  <a:pt x="2108468" y="320121"/>
                  <a:pt x="2136807" y="287881"/>
                  <a:pt x="2075543" y="333829"/>
                </a:cubicBezTo>
                <a:cubicBezTo>
                  <a:pt x="2031413" y="366927"/>
                  <a:pt x="1997246" y="417985"/>
                  <a:pt x="1944914" y="435429"/>
                </a:cubicBezTo>
                <a:lnTo>
                  <a:pt x="1814286" y="478972"/>
                </a:lnTo>
                <a:cubicBezTo>
                  <a:pt x="1794934" y="503162"/>
                  <a:pt x="1771063" y="524347"/>
                  <a:pt x="1756229" y="551543"/>
                </a:cubicBezTo>
                <a:cubicBezTo>
                  <a:pt x="1670982" y="707829"/>
                  <a:pt x="1782195" y="583634"/>
                  <a:pt x="1683657" y="682172"/>
                </a:cubicBezTo>
                <a:cubicBezTo>
                  <a:pt x="1678819" y="696686"/>
                  <a:pt x="1676734" y="712431"/>
                  <a:pt x="1669143" y="725715"/>
                </a:cubicBezTo>
                <a:cubicBezTo>
                  <a:pt x="1657141" y="746718"/>
                  <a:pt x="1635425" y="761666"/>
                  <a:pt x="1625600" y="783772"/>
                </a:cubicBezTo>
                <a:cubicBezTo>
                  <a:pt x="1548566" y="957097"/>
                  <a:pt x="1682542" y="761069"/>
                  <a:pt x="1567543" y="914400"/>
                </a:cubicBezTo>
                <a:cubicBezTo>
                  <a:pt x="1502515" y="1272049"/>
                  <a:pt x="1529050" y="1065269"/>
                  <a:pt x="1553029" y="1712686"/>
                </a:cubicBezTo>
                <a:cubicBezTo>
                  <a:pt x="1558363" y="1856692"/>
                  <a:pt x="1550841" y="1824426"/>
                  <a:pt x="1596572" y="1915886"/>
                </a:cubicBezTo>
                <a:cubicBezTo>
                  <a:pt x="1598702" y="1926537"/>
                  <a:pt x="1618280" y="2030411"/>
                  <a:pt x="1625600" y="2046515"/>
                </a:cubicBezTo>
                <a:cubicBezTo>
                  <a:pt x="1641741" y="2082025"/>
                  <a:pt x="1664979" y="2113872"/>
                  <a:pt x="1683657" y="2148115"/>
                </a:cubicBezTo>
                <a:cubicBezTo>
                  <a:pt x="1694018" y="2167110"/>
                  <a:pt x="1699704" y="2188863"/>
                  <a:pt x="1712686" y="2206172"/>
                </a:cubicBezTo>
                <a:cubicBezTo>
                  <a:pt x="1729107" y="2228067"/>
                  <a:pt x="1751391" y="2244877"/>
                  <a:pt x="1770743" y="2264229"/>
                </a:cubicBezTo>
                <a:cubicBezTo>
                  <a:pt x="1785257" y="2298096"/>
                  <a:pt x="1789637" y="2338442"/>
                  <a:pt x="1814286" y="2365829"/>
                </a:cubicBezTo>
                <a:cubicBezTo>
                  <a:pt x="1835997" y="2389953"/>
                  <a:pt x="1871904" y="2395771"/>
                  <a:pt x="1901372" y="2409372"/>
                </a:cubicBezTo>
                <a:cubicBezTo>
                  <a:pt x="1934827" y="2424813"/>
                  <a:pt x="1968582" y="2439688"/>
                  <a:pt x="2002972" y="2452915"/>
                </a:cubicBezTo>
                <a:cubicBezTo>
                  <a:pt x="2031531" y="2463899"/>
                  <a:pt x="2062201" y="2469281"/>
                  <a:pt x="2090057" y="2481943"/>
                </a:cubicBezTo>
                <a:cubicBezTo>
                  <a:pt x="2237282" y="2548863"/>
                  <a:pt x="2083250" y="2512256"/>
                  <a:pt x="2249714" y="2540000"/>
                </a:cubicBezTo>
                <a:lnTo>
                  <a:pt x="2699657" y="2510972"/>
                </a:lnTo>
                <a:cubicBezTo>
                  <a:pt x="2733761" y="2508280"/>
                  <a:pt x="2767923" y="2504150"/>
                  <a:pt x="2801257" y="2496457"/>
                </a:cubicBezTo>
                <a:cubicBezTo>
                  <a:pt x="2831072" y="2489577"/>
                  <a:pt x="2859314" y="2477105"/>
                  <a:pt x="2888343" y="2467429"/>
                </a:cubicBezTo>
                <a:cubicBezTo>
                  <a:pt x="2960914" y="2481943"/>
                  <a:pt x="3035846" y="2487568"/>
                  <a:pt x="3106057" y="2510972"/>
                </a:cubicBezTo>
                <a:cubicBezTo>
                  <a:pt x="3151172" y="2526010"/>
                  <a:pt x="3156802" y="2576011"/>
                  <a:pt x="3164114" y="2612572"/>
                </a:cubicBezTo>
                <a:cubicBezTo>
                  <a:pt x="3171546" y="2649729"/>
                  <a:pt x="3174313" y="2705540"/>
                  <a:pt x="3193143" y="2743200"/>
                </a:cubicBezTo>
                <a:cubicBezTo>
                  <a:pt x="3200944" y="2758802"/>
                  <a:pt x="3212496" y="2772229"/>
                  <a:pt x="3222172" y="2786743"/>
                </a:cubicBezTo>
                <a:cubicBezTo>
                  <a:pt x="3195602" y="2893018"/>
                  <a:pt x="3227171" y="2801014"/>
                  <a:pt x="3149600" y="2917372"/>
                </a:cubicBezTo>
                <a:cubicBezTo>
                  <a:pt x="3066891" y="3041436"/>
                  <a:pt x="3185246" y="2903712"/>
                  <a:pt x="3077029" y="3048000"/>
                </a:cubicBezTo>
                <a:cubicBezTo>
                  <a:pt x="3064713" y="3064421"/>
                  <a:pt x="3048000" y="3077029"/>
                  <a:pt x="3033486" y="3091543"/>
                </a:cubicBezTo>
                <a:cubicBezTo>
                  <a:pt x="3001486" y="3219546"/>
                  <a:pt x="3048836" y="3072457"/>
                  <a:pt x="2946400" y="3222172"/>
                </a:cubicBezTo>
                <a:cubicBezTo>
                  <a:pt x="2788697" y="3452661"/>
                  <a:pt x="2916064" y="3408217"/>
                  <a:pt x="2757714" y="3439886"/>
                </a:cubicBezTo>
                <a:cubicBezTo>
                  <a:pt x="2743200" y="3464076"/>
                  <a:pt x="2731098" y="3489889"/>
                  <a:pt x="2714172" y="3512457"/>
                </a:cubicBezTo>
                <a:cubicBezTo>
                  <a:pt x="2678948" y="3559423"/>
                  <a:pt x="2641042" y="3571072"/>
                  <a:pt x="2598057" y="3614057"/>
                </a:cubicBezTo>
                <a:cubicBezTo>
                  <a:pt x="2580952" y="3631162"/>
                  <a:pt x="2568386" y="3652297"/>
                  <a:pt x="2554514" y="3672115"/>
                </a:cubicBezTo>
                <a:cubicBezTo>
                  <a:pt x="2534507" y="3700696"/>
                  <a:pt x="2515809" y="3730172"/>
                  <a:pt x="2496457" y="3759200"/>
                </a:cubicBezTo>
                <a:cubicBezTo>
                  <a:pt x="2486781" y="3773714"/>
                  <a:pt x="2477895" y="3788788"/>
                  <a:pt x="2467429" y="3802743"/>
                </a:cubicBezTo>
                <a:lnTo>
                  <a:pt x="2423886" y="3860800"/>
                </a:lnTo>
                <a:cubicBezTo>
                  <a:pt x="2428724" y="3933372"/>
                  <a:pt x="2413256" y="4010267"/>
                  <a:pt x="2438400" y="4078515"/>
                </a:cubicBezTo>
                <a:cubicBezTo>
                  <a:pt x="2458737" y="4133717"/>
                  <a:pt x="2605929" y="4156682"/>
                  <a:pt x="2641600" y="4165600"/>
                </a:cubicBezTo>
                <a:cubicBezTo>
                  <a:pt x="2902857" y="4160762"/>
                  <a:pt x="3164510" y="4166252"/>
                  <a:pt x="3425372" y="4151086"/>
                </a:cubicBezTo>
                <a:cubicBezTo>
                  <a:pt x="3581133" y="4142030"/>
                  <a:pt x="3889829" y="4093029"/>
                  <a:pt x="3889829" y="4093029"/>
                </a:cubicBezTo>
                <a:cubicBezTo>
                  <a:pt x="4380917" y="3863854"/>
                  <a:pt x="3861428" y="4082302"/>
                  <a:pt x="4818743" y="3875315"/>
                </a:cubicBezTo>
                <a:cubicBezTo>
                  <a:pt x="4942869" y="3848477"/>
                  <a:pt x="5058692" y="3791156"/>
                  <a:pt x="5181600" y="3759200"/>
                </a:cubicBezTo>
                <a:cubicBezTo>
                  <a:pt x="5300979" y="3728162"/>
                  <a:pt x="5423505" y="3710819"/>
                  <a:pt x="5544457" y="3686629"/>
                </a:cubicBezTo>
                <a:lnTo>
                  <a:pt x="5602514" y="3657600"/>
                </a:lnTo>
              </a:path>
            </a:pathLst>
          </a:custGeom>
          <a:noFill/>
          <a:ln w="952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32" name="Straight Connector 31"/>
          <p:cNvCxnSpPr>
            <a:cxnSpLocks/>
            <a:stCxn id="6" idx="3"/>
          </p:cNvCxnSpPr>
          <p:nvPr/>
        </p:nvCxnSpPr>
        <p:spPr>
          <a:xfrm flipV="1">
            <a:off x="6821713" y="5299183"/>
            <a:ext cx="435430" cy="4308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7297936" y="5023008"/>
            <a:ext cx="36712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i="1" dirty="0"/>
              <a:t>- For me </a:t>
            </a:r>
            <a:r>
              <a:rPr lang="nl-NL" i="1" dirty="0" err="1"/>
              <a:t>it</a:t>
            </a:r>
            <a:r>
              <a:rPr lang="nl-NL" i="1" dirty="0"/>
              <a:t> is important </a:t>
            </a:r>
            <a:r>
              <a:rPr lang="nl-NL" i="1" dirty="0" err="1"/>
              <a:t>to</a:t>
            </a:r>
            <a:r>
              <a:rPr lang="nl-NL" i="1" dirty="0"/>
              <a:t>…</a:t>
            </a:r>
            <a:r>
              <a:rPr lang="nl-NL" i="1" dirty="0" err="1"/>
              <a:t>because</a:t>
            </a:r>
            <a:r>
              <a:rPr lang="nl-NL" i="1" dirty="0"/>
              <a:t>…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7297936" y="5313170"/>
            <a:ext cx="47365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i="1" dirty="0"/>
              <a:t>- As </a:t>
            </a:r>
            <a:r>
              <a:rPr lang="nl-NL" i="1" dirty="0" err="1"/>
              <a:t>an</a:t>
            </a:r>
            <a:r>
              <a:rPr lang="nl-NL" i="1" dirty="0"/>
              <a:t> </a:t>
            </a:r>
            <a:r>
              <a:rPr lang="nl-NL" i="1" dirty="0" err="1"/>
              <a:t>organisation</a:t>
            </a:r>
            <a:r>
              <a:rPr lang="nl-NL" i="1" dirty="0"/>
              <a:t> </a:t>
            </a:r>
            <a:r>
              <a:rPr lang="nl-NL" i="1" dirty="0" err="1"/>
              <a:t>we’ve</a:t>
            </a:r>
            <a:r>
              <a:rPr lang="nl-NL" i="1" dirty="0"/>
              <a:t> </a:t>
            </a:r>
            <a:r>
              <a:rPr lang="nl-NL" i="1" dirty="0" err="1"/>
              <a:t>chosen</a:t>
            </a:r>
            <a:r>
              <a:rPr lang="nl-NL" i="1" dirty="0"/>
              <a:t> </a:t>
            </a:r>
            <a:r>
              <a:rPr lang="nl-NL" i="1" dirty="0" err="1"/>
              <a:t>for</a:t>
            </a:r>
            <a:r>
              <a:rPr lang="nl-NL" i="1" dirty="0"/>
              <a:t>…</a:t>
            </a:r>
            <a:r>
              <a:rPr lang="nl-NL" i="1" dirty="0" err="1"/>
              <a:t>so</a:t>
            </a:r>
            <a:r>
              <a:rPr lang="nl-NL" i="1" dirty="0"/>
              <a:t> </a:t>
            </a:r>
            <a:r>
              <a:rPr lang="nl-NL" i="1" dirty="0" err="1"/>
              <a:t>that</a:t>
            </a:r>
            <a:r>
              <a:rPr lang="nl-NL" i="1" dirty="0"/>
              <a:t>…</a:t>
            </a:r>
          </a:p>
        </p:txBody>
      </p:sp>
      <p:cxnSp>
        <p:nvCxnSpPr>
          <p:cNvPr id="46" name="Straight Connector 45"/>
          <p:cNvCxnSpPr>
            <a:cxnSpLocks/>
            <a:stCxn id="4" idx="1"/>
          </p:cNvCxnSpPr>
          <p:nvPr/>
        </p:nvCxnSpPr>
        <p:spPr>
          <a:xfrm flipH="1">
            <a:off x="2057122" y="3429000"/>
            <a:ext cx="489575" cy="21882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1033515" y="3654363"/>
            <a:ext cx="25040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i="1" dirty="0"/>
              <a:t>- </a:t>
            </a:r>
            <a:r>
              <a:rPr lang="nl-NL" i="1" dirty="0" err="1"/>
              <a:t>Would</a:t>
            </a:r>
            <a:r>
              <a:rPr lang="nl-NL" i="1" dirty="0"/>
              <a:t> </a:t>
            </a:r>
            <a:r>
              <a:rPr lang="nl-NL" i="1" dirty="0" err="1"/>
              <a:t>you</a:t>
            </a:r>
            <a:r>
              <a:rPr lang="nl-NL" i="1" dirty="0"/>
              <a:t> …? 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1049878" y="3882174"/>
            <a:ext cx="25040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i="1" dirty="0"/>
              <a:t>- Is </a:t>
            </a:r>
            <a:r>
              <a:rPr lang="nl-NL" i="1" dirty="0" err="1"/>
              <a:t>it</a:t>
            </a:r>
            <a:r>
              <a:rPr lang="nl-NL" i="1" dirty="0"/>
              <a:t> okay </a:t>
            </a:r>
            <a:r>
              <a:rPr lang="nl-NL" i="1" dirty="0" err="1"/>
              <a:t>if</a:t>
            </a:r>
            <a:r>
              <a:rPr lang="nl-NL" i="1" dirty="0"/>
              <a:t> I… ? 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1049878" y="4122113"/>
            <a:ext cx="25040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i="1" dirty="0"/>
              <a:t>- </a:t>
            </a:r>
            <a:r>
              <a:rPr lang="nl-NL" i="1" dirty="0" err="1"/>
              <a:t>Can</a:t>
            </a:r>
            <a:r>
              <a:rPr lang="nl-NL" i="1" dirty="0"/>
              <a:t> I…?</a:t>
            </a:r>
          </a:p>
        </p:txBody>
      </p:sp>
      <p:cxnSp>
        <p:nvCxnSpPr>
          <p:cNvPr id="54" name="Straight Connector 53"/>
          <p:cNvCxnSpPr/>
          <p:nvPr/>
        </p:nvCxnSpPr>
        <p:spPr>
          <a:xfrm>
            <a:off x="8933543" y="1779822"/>
            <a:ext cx="161609" cy="249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8839200" y="2010096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i="1" dirty="0"/>
              <a:t>- </a:t>
            </a:r>
            <a:r>
              <a:rPr lang="nl-NL" i="1" dirty="0" err="1"/>
              <a:t>Would</a:t>
            </a:r>
            <a:r>
              <a:rPr lang="nl-NL" i="1" dirty="0"/>
              <a:t> </a:t>
            </a:r>
            <a:r>
              <a:rPr lang="nl-NL" i="1" dirty="0" err="1"/>
              <a:t>it</a:t>
            </a:r>
            <a:r>
              <a:rPr lang="nl-NL" i="1" dirty="0"/>
              <a:t> </a:t>
            </a:r>
            <a:r>
              <a:rPr lang="nl-NL" i="1" dirty="0" err="1"/>
              <a:t>be</a:t>
            </a:r>
            <a:r>
              <a:rPr lang="nl-NL" i="1" dirty="0"/>
              <a:t> </a:t>
            </a:r>
            <a:r>
              <a:rPr lang="nl-NL" i="1" dirty="0" err="1"/>
              <a:t>an</a:t>
            </a:r>
            <a:r>
              <a:rPr lang="nl-NL" i="1" dirty="0"/>
              <a:t> </a:t>
            </a:r>
            <a:r>
              <a:rPr lang="nl-NL" i="1" dirty="0" err="1"/>
              <a:t>idea</a:t>
            </a:r>
            <a:r>
              <a:rPr lang="nl-NL" i="1" dirty="0"/>
              <a:t> </a:t>
            </a:r>
            <a:r>
              <a:rPr lang="nl-NL" i="1" dirty="0" err="1"/>
              <a:t>if</a:t>
            </a:r>
            <a:r>
              <a:rPr lang="nl-NL" i="1" dirty="0"/>
              <a:t>…?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8839200" y="2208160"/>
            <a:ext cx="37882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i="1" dirty="0"/>
              <a:t>- </a:t>
            </a:r>
            <a:r>
              <a:rPr lang="nl-NL" i="1" dirty="0" err="1"/>
              <a:t>What</a:t>
            </a:r>
            <a:r>
              <a:rPr lang="nl-NL" i="1" dirty="0"/>
              <a:t> </a:t>
            </a:r>
            <a:r>
              <a:rPr lang="nl-NL" i="1" dirty="0" err="1"/>
              <a:t>would</a:t>
            </a:r>
            <a:r>
              <a:rPr lang="nl-NL" i="1" dirty="0"/>
              <a:t> </a:t>
            </a:r>
            <a:r>
              <a:rPr lang="nl-NL" i="1" dirty="0" err="1"/>
              <a:t>you</a:t>
            </a:r>
            <a:r>
              <a:rPr lang="nl-NL" i="1" dirty="0"/>
              <a:t> say </a:t>
            </a:r>
            <a:r>
              <a:rPr lang="nl-NL" i="1" dirty="0" err="1"/>
              <a:t>about</a:t>
            </a:r>
            <a:r>
              <a:rPr lang="nl-NL" i="1" dirty="0"/>
              <a:t> </a:t>
            </a:r>
            <a:r>
              <a:rPr lang="nl-NL" i="1" dirty="0" err="1"/>
              <a:t>the</a:t>
            </a:r>
            <a:r>
              <a:rPr lang="nl-NL" i="1" dirty="0"/>
              <a:t> </a:t>
            </a:r>
            <a:r>
              <a:rPr lang="nl-NL" i="1" dirty="0" err="1"/>
              <a:t>following</a:t>
            </a:r>
            <a:r>
              <a:rPr lang="nl-NL" i="1" dirty="0"/>
              <a:t> </a:t>
            </a:r>
            <a:r>
              <a:rPr lang="nl-NL" i="1" dirty="0" err="1"/>
              <a:t>idea</a:t>
            </a:r>
            <a:r>
              <a:rPr lang="nl-NL" i="1" dirty="0"/>
              <a:t>?</a:t>
            </a:r>
          </a:p>
        </p:txBody>
      </p:sp>
      <p:sp>
        <p:nvSpPr>
          <p:cNvPr id="26" name="TextBox 3">
            <a:extLst>
              <a:ext uri="{FF2B5EF4-FFF2-40B4-BE49-F238E27FC236}">
                <a16:creationId xmlns:a16="http://schemas.microsoft.com/office/drawing/2014/main" id="{BA6A8615-4754-4CBB-AE09-B26262E2EA60}"/>
              </a:ext>
            </a:extLst>
          </p:cNvPr>
          <p:cNvSpPr txBox="1"/>
          <p:nvPr/>
        </p:nvSpPr>
        <p:spPr>
          <a:xfrm>
            <a:off x="412620" y="302495"/>
            <a:ext cx="2704442" cy="95410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800" dirty="0" err="1"/>
              <a:t>Progress</a:t>
            </a:r>
            <a:r>
              <a:rPr lang="nl-NL" sz="2800" dirty="0"/>
              <a:t> </a:t>
            </a:r>
            <a:r>
              <a:rPr lang="nl-NL" sz="2800" dirty="0" err="1"/>
              <a:t>focused</a:t>
            </a:r>
            <a:r>
              <a:rPr lang="nl-NL" sz="2800" dirty="0"/>
              <a:t> No</a:t>
            </a: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60133A1A-94CC-4692-9352-A44AFE18BE91}"/>
              </a:ext>
            </a:extLst>
          </p:cNvPr>
          <p:cNvSpPr txBox="1"/>
          <p:nvPr/>
        </p:nvSpPr>
        <p:spPr>
          <a:xfrm>
            <a:off x="0" y="6550223"/>
            <a:ext cx="35356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dirty="0"/>
              <a:t>© Centrum Progressiegericht Werken</a:t>
            </a:r>
          </a:p>
        </p:txBody>
      </p:sp>
      <p:sp>
        <p:nvSpPr>
          <p:cNvPr id="27" name="TextBox 57">
            <a:extLst>
              <a:ext uri="{FF2B5EF4-FFF2-40B4-BE49-F238E27FC236}">
                <a16:creationId xmlns:a16="http://schemas.microsoft.com/office/drawing/2014/main" id="{F34BE9D5-98D5-43B8-ACF9-00CE6A51CAC9}"/>
              </a:ext>
            </a:extLst>
          </p:cNvPr>
          <p:cNvSpPr txBox="1"/>
          <p:nvPr/>
        </p:nvSpPr>
        <p:spPr>
          <a:xfrm>
            <a:off x="7277471" y="5603332"/>
            <a:ext cx="35012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i="1" dirty="0"/>
              <a:t>- Etc.</a:t>
            </a:r>
          </a:p>
        </p:txBody>
      </p:sp>
      <p:cxnSp>
        <p:nvCxnSpPr>
          <p:cNvPr id="20" name="Rechte verbindingslijn met pijl 19">
            <a:extLst>
              <a:ext uri="{FF2B5EF4-FFF2-40B4-BE49-F238E27FC236}">
                <a16:creationId xmlns:a16="http://schemas.microsoft.com/office/drawing/2014/main" id="{A27B9980-4DCF-470D-BCF6-981E9EA58574}"/>
              </a:ext>
            </a:extLst>
          </p:cNvPr>
          <p:cNvCxnSpPr>
            <a:cxnSpLocks/>
          </p:cNvCxnSpPr>
          <p:nvPr/>
        </p:nvCxnSpPr>
        <p:spPr>
          <a:xfrm>
            <a:off x="10149840" y="2577492"/>
            <a:ext cx="0" cy="27548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55">
            <a:extLst>
              <a:ext uri="{FF2B5EF4-FFF2-40B4-BE49-F238E27FC236}">
                <a16:creationId xmlns:a16="http://schemas.microsoft.com/office/drawing/2014/main" id="{229D8CB3-4DFE-4CA2-8D41-D08BDBF4DD9A}"/>
              </a:ext>
            </a:extLst>
          </p:cNvPr>
          <p:cNvSpPr txBox="1"/>
          <p:nvPr/>
        </p:nvSpPr>
        <p:spPr>
          <a:xfrm>
            <a:off x="10077493" y="2843757"/>
            <a:ext cx="20066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nl-NL" sz="1200" i="1" dirty="0" err="1"/>
              <a:t>Another</a:t>
            </a:r>
            <a:r>
              <a:rPr lang="nl-NL" sz="1200" i="1" dirty="0"/>
              <a:t> person</a:t>
            </a:r>
          </a:p>
          <a:p>
            <a:pPr marL="285750" indent="-285750">
              <a:buFontTx/>
              <a:buChar char="-"/>
            </a:pPr>
            <a:r>
              <a:rPr lang="nl-NL" sz="1200" i="1" dirty="0" err="1"/>
              <a:t>Another</a:t>
            </a:r>
            <a:r>
              <a:rPr lang="nl-NL" sz="1200" i="1" dirty="0"/>
              <a:t> way</a:t>
            </a:r>
          </a:p>
          <a:p>
            <a:pPr marL="285750" indent="-285750">
              <a:buFontTx/>
              <a:buChar char="-"/>
            </a:pPr>
            <a:r>
              <a:rPr lang="nl-NL" sz="1200" i="1" dirty="0" err="1"/>
              <a:t>Another</a:t>
            </a:r>
            <a:r>
              <a:rPr lang="nl-NL" sz="1200" i="1" dirty="0"/>
              <a:t> moment</a:t>
            </a:r>
          </a:p>
        </p:txBody>
      </p:sp>
    </p:spTree>
    <p:extLst>
      <p:ext uri="{BB962C8B-B14F-4D97-AF65-F5344CB8AC3E}">
        <p14:creationId xmlns:p14="http://schemas.microsoft.com/office/powerpoint/2010/main" val="3020408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14" grpId="0" animBg="1"/>
      <p:bldP spid="17" grpId="0" animBg="1"/>
      <p:bldP spid="18" grpId="0" animBg="1"/>
      <p:bldP spid="33" grpId="0"/>
      <p:bldP spid="44" grpId="0"/>
      <p:bldP spid="48" grpId="0"/>
      <p:bldP spid="49" grpId="0"/>
      <p:bldP spid="50" grpId="0"/>
      <p:bldP spid="55" grpId="0"/>
      <p:bldP spid="56" grpId="0"/>
      <p:bldP spid="27" grpId="0"/>
      <p:bldP spid="3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7628465-CB8E-4C60-AD62-8B3B8E0408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5545" y="1552644"/>
            <a:ext cx="4685145" cy="3974811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Is it always necessary to provide a rationale and an alternative when saying no?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What if you can’t quickly come up with your underlying YES?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What if you can’t quickly come up quickly with an alternative suggestion?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What if you’ve said yes but you </a:t>
            </a:r>
            <a:r>
              <a:rPr lang="en-US" dirty="0" err="1"/>
              <a:t>realise</a:t>
            </a:r>
            <a:r>
              <a:rPr lang="en-US" dirty="0"/>
              <a:t> you should have said no?</a:t>
            </a:r>
          </a:p>
        </p:txBody>
      </p:sp>
      <p:sp>
        <p:nvSpPr>
          <p:cNvPr id="8" name="TextBox 3">
            <a:extLst>
              <a:ext uri="{FF2B5EF4-FFF2-40B4-BE49-F238E27FC236}">
                <a16:creationId xmlns:a16="http://schemas.microsoft.com/office/drawing/2014/main" id="{E0D82652-FE42-4819-BB21-671AAA4AF662}"/>
              </a:ext>
            </a:extLst>
          </p:cNvPr>
          <p:cNvSpPr txBox="1"/>
          <p:nvPr/>
        </p:nvSpPr>
        <p:spPr>
          <a:xfrm>
            <a:off x="412619" y="302495"/>
            <a:ext cx="4538071" cy="52322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800" dirty="0" err="1"/>
              <a:t>Four</a:t>
            </a:r>
            <a:r>
              <a:rPr lang="nl-NL" sz="2800" dirty="0"/>
              <a:t> </a:t>
            </a:r>
            <a:r>
              <a:rPr lang="nl-NL" sz="2800" dirty="0" err="1"/>
              <a:t>questions</a:t>
            </a:r>
            <a:r>
              <a:rPr lang="nl-NL" sz="2800" dirty="0"/>
              <a:t> </a:t>
            </a:r>
            <a:r>
              <a:rPr lang="nl-NL" sz="2800" dirty="0" err="1"/>
              <a:t>from</a:t>
            </a:r>
            <a:r>
              <a:rPr lang="nl-NL" sz="2800" dirty="0"/>
              <a:t> practice</a:t>
            </a:r>
          </a:p>
        </p:txBody>
      </p:sp>
      <p:sp>
        <p:nvSpPr>
          <p:cNvPr id="9" name="TextBox 6">
            <a:extLst>
              <a:ext uri="{FF2B5EF4-FFF2-40B4-BE49-F238E27FC236}">
                <a16:creationId xmlns:a16="http://schemas.microsoft.com/office/drawing/2014/main" id="{B3EFD818-6477-43EE-A758-32A0C0079402}"/>
              </a:ext>
            </a:extLst>
          </p:cNvPr>
          <p:cNvSpPr txBox="1"/>
          <p:nvPr/>
        </p:nvSpPr>
        <p:spPr>
          <a:xfrm>
            <a:off x="6059488" y="1225841"/>
            <a:ext cx="5514111" cy="1477328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nl-NL" dirty="0" err="1"/>
              <a:t>Give</a:t>
            </a:r>
            <a:r>
              <a:rPr lang="nl-NL" dirty="0"/>
              <a:t> </a:t>
            </a:r>
            <a:r>
              <a:rPr lang="nl-NL" dirty="0" err="1"/>
              <a:t>yourself</a:t>
            </a:r>
            <a:r>
              <a:rPr lang="nl-NL" dirty="0"/>
              <a:t> </a:t>
            </a:r>
            <a:r>
              <a:rPr lang="nl-NL" dirty="0" err="1"/>
              <a:t>some</a:t>
            </a:r>
            <a:r>
              <a:rPr lang="nl-NL" dirty="0"/>
              <a:t> extra time: </a:t>
            </a:r>
            <a:r>
              <a:rPr lang="nl-NL" dirty="0" err="1"/>
              <a:t>can</a:t>
            </a:r>
            <a:r>
              <a:rPr lang="nl-NL" dirty="0"/>
              <a:t> I </a:t>
            </a:r>
            <a:r>
              <a:rPr lang="nl-NL" dirty="0" err="1"/>
              <a:t>think</a:t>
            </a:r>
            <a:r>
              <a:rPr lang="nl-NL" dirty="0"/>
              <a:t> </a:t>
            </a:r>
            <a:r>
              <a:rPr lang="nl-NL" dirty="0" err="1"/>
              <a:t>about</a:t>
            </a:r>
            <a:r>
              <a:rPr lang="nl-NL" dirty="0"/>
              <a:t> </a:t>
            </a:r>
            <a:r>
              <a:rPr lang="nl-NL" dirty="0" err="1"/>
              <a:t>your</a:t>
            </a:r>
            <a:r>
              <a:rPr lang="nl-NL" dirty="0"/>
              <a:t> </a:t>
            </a:r>
            <a:r>
              <a:rPr lang="nl-NL" dirty="0" err="1"/>
              <a:t>request</a:t>
            </a:r>
            <a:r>
              <a:rPr lang="nl-NL" dirty="0"/>
              <a:t>, I </a:t>
            </a:r>
            <a:r>
              <a:rPr lang="nl-NL" dirty="0" err="1"/>
              <a:t>will</a:t>
            </a:r>
            <a:r>
              <a:rPr lang="nl-NL" dirty="0"/>
              <a:t> get back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you</a:t>
            </a:r>
            <a:r>
              <a:rPr lang="nl-NL" dirty="0"/>
              <a:t> </a:t>
            </a:r>
            <a:r>
              <a:rPr lang="nl-NL" dirty="0" err="1"/>
              <a:t>this</a:t>
            </a:r>
            <a:r>
              <a:rPr lang="nl-NL" dirty="0"/>
              <a:t> </a:t>
            </a:r>
            <a:r>
              <a:rPr lang="nl-NL" dirty="0" err="1"/>
              <a:t>afternoon</a:t>
            </a:r>
            <a:r>
              <a:rPr lang="nl-NL" dirty="0"/>
              <a:t> at </a:t>
            </a:r>
            <a:r>
              <a:rPr lang="nl-NL" dirty="0" err="1"/>
              <a:t>four</a:t>
            </a:r>
            <a:r>
              <a:rPr lang="nl-NL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err="1"/>
              <a:t>Ask</a:t>
            </a:r>
            <a:r>
              <a:rPr lang="nl-NL" dirty="0"/>
              <a:t> </a:t>
            </a:r>
            <a:r>
              <a:rPr lang="nl-NL" dirty="0" err="1"/>
              <a:t>for</a:t>
            </a:r>
            <a:r>
              <a:rPr lang="nl-NL" dirty="0"/>
              <a:t> help, </a:t>
            </a:r>
            <a:r>
              <a:rPr lang="nl-NL" dirty="0" err="1"/>
              <a:t>seek</a:t>
            </a:r>
            <a:r>
              <a:rPr lang="nl-NL" dirty="0"/>
              <a:t> </a:t>
            </a:r>
            <a:r>
              <a:rPr lang="nl-NL" dirty="0" err="1"/>
              <a:t>consultation</a:t>
            </a:r>
            <a:r>
              <a:rPr lang="nl-NL" dirty="0"/>
              <a:t> (</a:t>
            </a:r>
            <a:r>
              <a:rPr lang="nl-NL" dirty="0" err="1"/>
              <a:t>why</a:t>
            </a:r>
            <a:r>
              <a:rPr lang="nl-NL" dirty="0"/>
              <a:t> </a:t>
            </a:r>
            <a:r>
              <a:rPr lang="nl-NL" dirty="0" err="1"/>
              <a:t>should</a:t>
            </a:r>
            <a:r>
              <a:rPr lang="nl-NL" dirty="0"/>
              <a:t> I say no in </a:t>
            </a:r>
            <a:r>
              <a:rPr lang="nl-NL" dirty="0" err="1"/>
              <a:t>this</a:t>
            </a:r>
            <a:r>
              <a:rPr lang="nl-NL" dirty="0"/>
              <a:t> </a:t>
            </a:r>
            <a:r>
              <a:rPr lang="nl-NL" dirty="0" err="1"/>
              <a:t>situation</a:t>
            </a:r>
            <a:r>
              <a:rPr lang="nl-NL" dirty="0"/>
              <a:t>?)</a:t>
            </a:r>
          </a:p>
        </p:txBody>
      </p:sp>
      <p:sp>
        <p:nvSpPr>
          <p:cNvPr id="10" name="TextBox 6">
            <a:extLst>
              <a:ext uri="{FF2B5EF4-FFF2-40B4-BE49-F238E27FC236}">
                <a16:creationId xmlns:a16="http://schemas.microsoft.com/office/drawing/2014/main" id="{C6F93EDB-4667-490F-A08D-A3DEB3412428}"/>
              </a:ext>
            </a:extLst>
          </p:cNvPr>
          <p:cNvSpPr txBox="1"/>
          <p:nvPr/>
        </p:nvSpPr>
        <p:spPr>
          <a:xfrm>
            <a:off x="6059488" y="2995969"/>
            <a:ext cx="5514111" cy="1477328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nl-NL" dirty="0" err="1"/>
              <a:t>Give</a:t>
            </a:r>
            <a:r>
              <a:rPr lang="nl-NL" dirty="0"/>
              <a:t> </a:t>
            </a:r>
            <a:r>
              <a:rPr lang="nl-NL" dirty="0" err="1"/>
              <a:t>yourself</a:t>
            </a:r>
            <a:r>
              <a:rPr lang="nl-NL" dirty="0"/>
              <a:t> </a:t>
            </a:r>
            <a:r>
              <a:rPr lang="nl-NL" dirty="0" err="1"/>
              <a:t>some</a:t>
            </a:r>
            <a:r>
              <a:rPr lang="nl-NL" dirty="0"/>
              <a:t> extra time: </a:t>
            </a:r>
            <a:r>
              <a:rPr lang="nl-NL" dirty="0" err="1"/>
              <a:t>Can</a:t>
            </a:r>
            <a:r>
              <a:rPr lang="nl-NL" dirty="0"/>
              <a:t> I have </a:t>
            </a:r>
            <a:r>
              <a:rPr lang="nl-NL" dirty="0" err="1"/>
              <a:t>some</a:t>
            </a:r>
            <a:r>
              <a:rPr lang="nl-NL" dirty="0"/>
              <a:t> time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think</a:t>
            </a:r>
            <a:r>
              <a:rPr lang="nl-NL" dirty="0"/>
              <a:t> </a:t>
            </a:r>
            <a:r>
              <a:rPr lang="nl-NL" dirty="0" err="1"/>
              <a:t>about</a:t>
            </a:r>
            <a:r>
              <a:rPr lang="nl-NL" dirty="0"/>
              <a:t> </a:t>
            </a:r>
            <a:r>
              <a:rPr lang="nl-NL" dirty="0" err="1"/>
              <a:t>an</a:t>
            </a:r>
            <a:r>
              <a:rPr lang="nl-NL" dirty="0"/>
              <a:t> </a:t>
            </a:r>
            <a:r>
              <a:rPr lang="nl-NL" dirty="0" err="1"/>
              <a:t>alternative</a:t>
            </a:r>
            <a:r>
              <a:rPr lang="nl-NL" dirty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/>
              <a:t>Brainstorm </a:t>
            </a:r>
            <a:r>
              <a:rPr lang="nl-NL" dirty="0" err="1"/>
              <a:t>about</a:t>
            </a:r>
            <a:r>
              <a:rPr lang="nl-NL" dirty="0"/>
              <a:t> </a:t>
            </a:r>
            <a:r>
              <a:rPr lang="nl-NL" dirty="0" err="1"/>
              <a:t>an</a:t>
            </a:r>
            <a:r>
              <a:rPr lang="nl-NL" dirty="0"/>
              <a:t> </a:t>
            </a:r>
            <a:r>
              <a:rPr lang="nl-NL" dirty="0" err="1"/>
              <a:t>alternative</a:t>
            </a:r>
            <a:r>
              <a:rPr lang="nl-NL" dirty="0"/>
              <a:t> </a:t>
            </a:r>
            <a:r>
              <a:rPr lang="nl-NL" dirty="0" err="1"/>
              <a:t>together</a:t>
            </a:r>
            <a:r>
              <a:rPr lang="nl-NL" dirty="0"/>
              <a:t>: </a:t>
            </a:r>
            <a:r>
              <a:rPr lang="nl-NL" dirty="0" err="1"/>
              <a:t>would</a:t>
            </a:r>
            <a:r>
              <a:rPr lang="nl-NL" dirty="0"/>
              <a:t> </a:t>
            </a:r>
            <a:r>
              <a:rPr lang="nl-NL" dirty="0" err="1"/>
              <a:t>you</a:t>
            </a:r>
            <a:r>
              <a:rPr lang="nl-NL" dirty="0"/>
              <a:t> </a:t>
            </a:r>
            <a:r>
              <a:rPr lang="nl-NL" dirty="0" err="1"/>
              <a:t>appreciate</a:t>
            </a:r>
            <a:r>
              <a:rPr lang="nl-NL" dirty="0"/>
              <a:t> </a:t>
            </a:r>
            <a:r>
              <a:rPr lang="nl-NL" dirty="0" err="1"/>
              <a:t>it</a:t>
            </a:r>
            <a:r>
              <a:rPr lang="nl-NL" dirty="0"/>
              <a:t> </a:t>
            </a:r>
            <a:r>
              <a:rPr lang="nl-NL" dirty="0" err="1"/>
              <a:t>if</a:t>
            </a:r>
            <a:r>
              <a:rPr lang="nl-NL" dirty="0"/>
              <a:t> I </a:t>
            </a:r>
            <a:r>
              <a:rPr lang="nl-NL" dirty="0" err="1"/>
              <a:t>would</a:t>
            </a:r>
            <a:r>
              <a:rPr lang="nl-NL" dirty="0"/>
              <a:t> help </a:t>
            </a:r>
            <a:r>
              <a:rPr lang="nl-NL" dirty="0" err="1"/>
              <a:t>you</a:t>
            </a:r>
            <a:r>
              <a:rPr lang="nl-NL" dirty="0"/>
              <a:t> </a:t>
            </a:r>
            <a:r>
              <a:rPr lang="nl-NL" dirty="0" err="1"/>
              <a:t>come</a:t>
            </a:r>
            <a:r>
              <a:rPr lang="nl-NL" dirty="0"/>
              <a:t> up </a:t>
            </a:r>
            <a:r>
              <a:rPr lang="nl-NL" dirty="0" err="1"/>
              <a:t>with</a:t>
            </a:r>
            <a:r>
              <a:rPr lang="nl-NL" dirty="0"/>
              <a:t> </a:t>
            </a:r>
            <a:r>
              <a:rPr lang="nl-NL" dirty="0" err="1"/>
              <a:t>an</a:t>
            </a:r>
            <a:r>
              <a:rPr lang="nl-NL" dirty="0"/>
              <a:t> </a:t>
            </a:r>
            <a:r>
              <a:rPr lang="nl-NL" dirty="0" err="1"/>
              <a:t>alternative</a:t>
            </a:r>
            <a:r>
              <a:rPr lang="nl-NL" dirty="0"/>
              <a:t>?</a:t>
            </a:r>
          </a:p>
        </p:txBody>
      </p:sp>
      <p:sp>
        <p:nvSpPr>
          <p:cNvPr id="11" name="TextBox 6">
            <a:extLst>
              <a:ext uri="{FF2B5EF4-FFF2-40B4-BE49-F238E27FC236}">
                <a16:creationId xmlns:a16="http://schemas.microsoft.com/office/drawing/2014/main" id="{C5DA0C64-EC5C-4CAC-89EB-2C77B02C15AE}"/>
              </a:ext>
            </a:extLst>
          </p:cNvPr>
          <p:cNvSpPr txBox="1"/>
          <p:nvPr/>
        </p:nvSpPr>
        <p:spPr>
          <a:xfrm>
            <a:off x="6059488" y="4934265"/>
            <a:ext cx="5514111" cy="1477328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/>
              <a:t>Re-</a:t>
            </a:r>
            <a:r>
              <a:rPr lang="nl-NL" dirty="0" err="1"/>
              <a:t>address</a:t>
            </a:r>
            <a:r>
              <a:rPr lang="nl-NL" dirty="0"/>
              <a:t> </a:t>
            </a:r>
            <a:r>
              <a:rPr lang="nl-NL" dirty="0" err="1"/>
              <a:t>the</a:t>
            </a:r>
            <a:r>
              <a:rPr lang="nl-NL" dirty="0"/>
              <a:t> issue and say no </a:t>
            </a:r>
            <a:r>
              <a:rPr lang="nl-NL" dirty="0" err="1"/>
              <a:t>after</a:t>
            </a:r>
            <a:r>
              <a:rPr lang="nl-NL" dirty="0"/>
              <a:t> </a:t>
            </a:r>
            <a:r>
              <a:rPr lang="nl-NL" dirty="0" err="1"/>
              <a:t>all</a:t>
            </a:r>
            <a:r>
              <a:rPr lang="nl-NL" dirty="0"/>
              <a:t>. I have been thinking </a:t>
            </a:r>
            <a:r>
              <a:rPr lang="nl-NL" dirty="0" err="1"/>
              <a:t>about</a:t>
            </a:r>
            <a:r>
              <a:rPr lang="nl-NL" dirty="0"/>
              <a:t> </a:t>
            </a:r>
            <a:r>
              <a:rPr lang="nl-NL" dirty="0" err="1"/>
              <a:t>your</a:t>
            </a:r>
            <a:r>
              <a:rPr lang="nl-NL" dirty="0"/>
              <a:t> </a:t>
            </a:r>
            <a:r>
              <a:rPr lang="nl-NL" dirty="0" err="1"/>
              <a:t>request</a:t>
            </a:r>
            <a:r>
              <a:rPr lang="nl-NL" dirty="0"/>
              <a:t> and I </a:t>
            </a:r>
            <a:r>
              <a:rPr lang="nl-NL" dirty="0" err="1"/>
              <a:t>think</a:t>
            </a:r>
            <a:r>
              <a:rPr lang="nl-NL" dirty="0"/>
              <a:t> </a:t>
            </a:r>
            <a:r>
              <a:rPr lang="nl-NL" dirty="0" err="1"/>
              <a:t>it’s</a:t>
            </a:r>
            <a:r>
              <a:rPr lang="nl-NL" dirty="0"/>
              <a:t> best </a:t>
            </a:r>
            <a:r>
              <a:rPr lang="nl-NL" dirty="0" err="1"/>
              <a:t>if</a:t>
            </a:r>
            <a:r>
              <a:rPr lang="nl-NL" dirty="0"/>
              <a:t> I </a:t>
            </a:r>
            <a:r>
              <a:rPr lang="nl-NL" dirty="0" err="1"/>
              <a:t>don’t</a:t>
            </a:r>
            <a:r>
              <a:rPr lang="nl-NL" dirty="0"/>
              <a:t> do </a:t>
            </a:r>
            <a:r>
              <a:rPr lang="nl-NL" dirty="0" err="1"/>
              <a:t>it</a:t>
            </a:r>
            <a:r>
              <a:rPr lang="nl-NL" dirty="0"/>
              <a:t> </a:t>
            </a:r>
            <a:r>
              <a:rPr lang="nl-NL" dirty="0" err="1"/>
              <a:t>after</a:t>
            </a:r>
            <a:r>
              <a:rPr lang="nl-NL" dirty="0"/>
              <a:t> </a:t>
            </a:r>
            <a:r>
              <a:rPr lang="nl-NL" dirty="0" err="1"/>
              <a:t>all</a:t>
            </a:r>
            <a:r>
              <a:rPr lang="nl-NL" dirty="0"/>
              <a:t>. The </a:t>
            </a:r>
            <a:r>
              <a:rPr lang="nl-NL" dirty="0" err="1"/>
              <a:t>reason</a:t>
            </a:r>
            <a:r>
              <a:rPr lang="nl-NL" dirty="0"/>
              <a:t> is…I have </a:t>
            </a:r>
            <a:r>
              <a:rPr lang="nl-NL" dirty="0" err="1"/>
              <a:t>also</a:t>
            </a:r>
            <a:r>
              <a:rPr lang="nl-NL" dirty="0"/>
              <a:t> </a:t>
            </a:r>
            <a:r>
              <a:rPr lang="nl-NL" dirty="0" err="1"/>
              <a:t>thought</a:t>
            </a:r>
            <a:r>
              <a:rPr lang="nl-NL" dirty="0"/>
              <a:t> of </a:t>
            </a:r>
            <a:r>
              <a:rPr lang="nl-NL" dirty="0" err="1"/>
              <a:t>an</a:t>
            </a:r>
            <a:r>
              <a:rPr lang="nl-NL" dirty="0"/>
              <a:t> </a:t>
            </a:r>
            <a:r>
              <a:rPr lang="nl-NL" dirty="0" err="1"/>
              <a:t>alternative</a:t>
            </a:r>
            <a:r>
              <a:rPr lang="nl-NL" dirty="0"/>
              <a:t>…</a:t>
            </a:r>
            <a:r>
              <a:rPr lang="nl-NL" dirty="0" err="1"/>
              <a:t>Maybe</a:t>
            </a:r>
            <a:r>
              <a:rPr lang="nl-NL" dirty="0"/>
              <a:t> we </a:t>
            </a:r>
            <a:r>
              <a:rPr lang="nl-NL" dirty="0" err="1"/>
              <a:t>could</a:t>
            </a:r>
            <a:r>
              <a:rPr lang="nl-NL" dirty="0"/>
              <a:t> do… </a:t>
            </a:r>
            <a:r>
              <a:rPr lang="nl-NL" dirty="0" err="1"/>
              <a:t>Would</a:t>
            </a:r>
            <a:r>
              <a:rPr lang="nl-NL" dirty="0"/>
              <a:t> </a:t>
            </a:r>
            <a:r>
              <a:rPr lang="nl-NL" dirty="0" err="1"/>
              <a:t>that</a:t>
            </a:r>
            <a:r>
              <a:rPr lang="nl-NL" dirty="0"/>
              <a:t> </a:t>
            </a:r>
            <a:r>
              <a:rPr lang="nl-NL" dirty="0" err="1"/>
              <a:t>be</a:t>
            </a:r>
            <a:r>
              <a:rPr lang="nl-NL" dirty="0"/>
              <a:t> a </a:t>
            </a:r>
            <a:r>
              <a:rPr lang="nl-NL" dirty="0" err="1"/>
              <a:t>good</a:t>
            </a:r>
            <a:r>
              <a:rPr lang="nl-NL" dirty="0"/>
              <a:t> solution?</a:t>
            </a:r>
          </a:p>
        </p:txBody>
      </p:sp>
      <p:cxnSp>
        <p:nvCxnSpPr>
          <p:cNvPr id="13" name="Rechte verbindingslijn met pijl 12">
            <a:extLst>
              <a:ext uri="{FF2B5EF4-FFF2-40B4-BE49-F238E27FC236}">
                <a16:creationId xmlns:a16="http://schemas.microsoft.com/office/drawing/2014/main" id="{CDB4EAAB-F624-479E-9449-5584432137B7}"/>
              </a:ext>
            </a:extLst>
          </p:cNvPr>
          <p:cNvCxnSpPr>
            <a:cxnSpLocks/>
            <a:endCxn id="9" idx="1"/>
          </p:cNvCxnSpPr>
          <p:nvPr/>
        </p:nvCxnSpPr>
        <p:spPr>
          <a:xfrm flipV="1">
            <a:off x="4724400" y="1964505"/>
            <a:ext cx="1335088" cy="116611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Rechte verbindingslijn met pijl 14">
            <a:extLst>
              <a:ext uri="{FF2B5EF4-FFF2-40B4-BE49-F238E27FC236}">
                <a16:creationId xmlns:a16="http://schemas.microsoft.com/office/drawing/2014/main" id="{0C4377FD-D3FC-4A83-A2C0-F316DD0B1EBF}"/>
              </a:ext>
            </a:extLst>
          </p:cNvPr>
          <p:cNvCxnSpPr>
            <a:cxnSpLocks/>
            <a:endCxn id="10" idx="1"/>
          </p:cNvCxnSpPr>
          <p:nvPr/>
        </p:nvCxnSpPr>
        <p:spPr>
          <a:xfrm flipV="1">
            <a:off x="4724400" y="3734633"/>
            <a:ext cx="1335088" cy="20210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Rechte verbindingslijn met pijl 16">
            <a:extLst>
              <a:ext uri="{FF2B5EF4-FFF2-40B4-BE49-F238E27FC236}">
                <a16:creationId xmlns:a16="http://schemas.microsoft.com/office/drawing/2014/main" id="{315D0CCF-48DC-4BB8-83FC-05DDFD675DEF}"/>
              </a:ext>
            </a:extLst>
          </p:cNvPr>
          <p:cNvCxnSpPr>
            <a:cxnSpLocks/>
            <a:endCxn id="11" idx="1"/>
          </p:cNvCxnSpPr>
          <p:nvPr/>
        </p:nvCxnSpPr>
        <p:spPr>
          <a:xfrm>
            <a:off x="4950690" y="5305356"/>
            <a:ext cx="1108798" cy="36757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Tekstvak 11">
            <a:extLst>
              <a:ext uri="{FF2B5EF4-FFF2-40B4-BE49-F238E27FC236}">
                <a16:creationId xmlns:a16="http://schemas.microsoft.com/office/drawing/2014/main" id="{3EFAA17D-2B8B-4A3B-AE75-10E0AD530BA4}"/>
              </a:ext>
            </a:extLst>
          </p:cNvPr>
          <p:cNvSpPr txBox="1"/>
          <p:nvPr/>
        </p:nvSpPr>
        <p:spPr>
          <a:xfrm>
            <a:off x="0" y="6550223"/>
            <a:ext cx="35356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dirty="0"/>
              <a:t>© Centrum Progressiegericht Werken</a:t>
            </a:r>
          </a:p>
        </p:txBody>
      </p:sp>
      <p:sp>
        <p:nvSpPr>
          <p:cNvPr id="14" name="TextBox 6">
            <a:extLst>
              <a:ext uri="{FF2B5EF4-FFF2-40B4-BE49-F238E27FC236}">
                <a16:creationId xmlns:a16="http://schemas.microsoft.com/office/drawing/2014/main" id="{87C8AFB4-9B9E-4CE9-9812-B94684FF2354}"/>
              </a:ext>
            </a:extLst>
          </p:cNvPr>
          <p:cNvSpPr txBox="1"/>
          <p:nvPr/>
        </p:nvSpPr>
        <p:spPr>
          <a:xfrm>
            <a:off x="6059488" y="179384"/>
            <a:ext cx="5514111" cy="646331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/>
              <a:t>No. It’s </a:t>
            </a:r>
            <a:r>
              <a:rPr lang="nl-NL" dirty="0" err="1"/>
              <a:t>especially</a:t>
            </a:r>
            <a:r>
              <a:rPr lang="nl-NL" dirty="0"/>
              <a:t> important </a:t>
            </a:r>
            <a:r>
              <a:rPr lang="nl-NL" dirty="0" err="1"/>
              <a:t>when</a:t>
            </a:r>
            <a:r>
              <a:rPr lang="nl-NL" dirty="0"/>
              <a:t> </a:t>
            </a:r>
            <a:r>
              <a:rPr lang="nl-NL" dirty="0" err="1"/>
              <a:t>both</a:t>
            </a:r>
            <a:r>
              <a:rPr lang="nl-NL" dirty="0"/>
              <a:t> </a:t>
            </a:r>
            <a:r>
              <a:rPr lang="nl-NL" dirty="0" err="1"/>
              <a:t>the</a:t>
            </a:r>
            <a:r>
              <a:rPr lang="nl-NL" dirty="0"/>
              <a:t> topic and </a:t>
            </a:r>
            <a:r>
              <a:rPr lang="nl-NL" dirty="0" err="1"/>
              <a:t>the</a:t>
            </a:r>
            <a:r>
              <a:rPr lang="nl-NL" dirty="0"/>
              <a:t> </a:t>
            </a:r>
            <a:r>
              <a:rPr lang="nl-NL" dirty="0" err="1"/>
              <a:t>relationship</a:t>
            </a:r>
            <a:r>
              <a:rPr lang="nl-NL" dirty="0"/>
              <a:t> are important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you</a:t>
            </a:r>
            <a:r>
              <a:rPr lang="nl-NL" dirty="0"/>
              <a:t>. </a:t>
            </a:r>
          </a:p>
        </p:txBody>
      </p:sp>
      <p:cxnSp>
        <p:nvCxnSpPr>
          <p:cNvPr id="16" name="Rechte verbindingslijn met pijl 15">
            <a:extLst>
              <a:ext uri="{FF2B5EF4-FFF2-40B4-BE49-F238E27FC236}">
                <a16:creationId xmlns:a16="http://schemas.microsoft.com/office/drawing/2014/main" id="{015CB726-115A-4C8E-A160-D600FBE28DED}"/>
              </a:ext>
            </a:extLst>
          </p:cNvPr>
          <p:cNvCxnSpPr>
            <a:cxnSpLocks/>
            <a:endCxn id="14" idx="1"/>
          </p:cNvCxnSpPr>
          <p:nvPr/>
        </p:nvCxnSpPr>
        <p:spPr>
          <a:xfrm flipV="1">
            <a:off x="4836695" y="502550"/>
            <a:ext cx="1222793" cy="175577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8905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1685</TotalTime>
  <Words>390</Words>
  <Application>Microsoft Office PowerPoint</Application>
  <PresentationFormat>Breedbeeld</PresentationFormat>
  <Paragraphs>41</Paragraphs>
  <Slides>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Segoe MDL2 Assets</vt:lpstr>
      <vt:lpstr>Office Theme</vt:lpstr>
      <vt:lpstr>PowerPoint-presentatie</vt:lpstr>
      <vt:lpstr>PowerPoint-presentatie</vt:lpstr>
      <vt:lpstr>PowerPoint-presentatie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Coert Visser</dc:creator>
  <cp:lastModifiedBy>Gwenda Schlundt Bodien</cp:lastModifiedBy>
  <cp:revision>66</cp:revision>
  <dcterms:created xsi:type="dcterms:W3CDTF">2014-02-28T08:17:04Z</dcterms:created>
  <dcterms:modified xsi:type="dcterms:W3CDTF">2022-06-22T16:03:52Z</dcterms:modified>
</cp:coreProperties>
</file>